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lsx" ContentType="application/vnd.openxmlformats-officedocument.spreadsheetml.sheet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19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5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1.xml" ContentType="application/vnd.openxmlformats-officedocument.presentationml.slideMaster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charts/colors2.xml" ContentType="application/vnd.ms-office.chartcolorstyle+xml"/>
  <Override PartName="/ppt/theme/theme2.xml" ContentType="application/vnd.openxmlformats-officedocument.theme+xml"/>
  <Override PartName="/ppt/theme/theme1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charts/colors7.xml" ContentType="application/vnd.ms-office.chartcolorstyle+xml"/>
  <Override PartName="/ppt/charts/style7.xml" ContentType="application/vnd.ms-office.chartstyle+xml"/>
  <Override PartName="/ppt/charts/chart7.xml" ContentType="application/vnd.openxmlformats-officedocument.drawingml.chart+xml"/>
  <Override PartName="/ppt/charts/colors6.xml" ContentType="application/vnd.ms-office.chartcolorstyle+xml"/>
  <Override PartName="/ppt/charts/style6.xml" ContentType="application/vnd.ms-office.chartstyle+xml"/>
  <Override PartName="/ppt/charts/chart6.xml" ContentType="application/vnd.openxmlformats-officedocument.drawingml.chart+xml"/>
  <Override PartName="/ppt/charts/colors5.xml" ContentType="application/vnd.ms-office.chartcolorstyle+xml"/>
  <Override PartName="/ppt/charts/style5.xml" ContentType="application/vnd.ms-office.chartstyle+xml"/>
  <Override PartName="/ppt/charts/chart5.xml" ContentType="application/vnd.openxmlformats-officedocument.drawingml.chart+xml"/>
  <Override PartName="/ppt/charts/colors4.xml" ContentType="application/vnd.ms-office.chartcolorstyle+xml"/>
  <Override PartName="/ppt/charts/style4.xml" ContentType="application/vnd.ms-office.chartstyle+xml"/>
  <Override PartName="/ppt/charts/chart4.xml" ContentType="application/vnd.openxmlformats-officedocument.drawingml.chart+xml"/>
  <Override PartName="/ppt/charts/colors3.xml" ContentType="application/vnd.ms-office.chartcolorstyle+xml"/>
  <Override PartName="/ppt/charts/style3.xml" ContentType="application/vnd.ms-office.chartstyle+xml"/>
  <Override PartName="/ppt/charts/chart3.xml" ContentType="application/vnd.openxmlformats-officedocument.drawingml.chart+xml"/>
  <Override PartName="/ppt/charts/style2.xml" ContentType="application/vnd.ms-office.chartstyle+xml"/>
  <Override PartName="/ppt/charts/chart2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charts/chart1.xml" ContentType="application/vnd.openxmlformats-officedocument.drawingml.chart+xml"/>
  <Override PartName="/ppt/comments/comment1.xml" ContentType="application/vnd.openxmlformats-officedocument.presentationml.comment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  <p:sldMasterId id="2147483660" r:id="rId2"/>
    <p:sldMasterId id="2147483705" r:id="rId3"/>
    <p:sldMasterId id="2147483717" r:id="rId4"/>
  </p:sldMasterIdLst>
  <p:notesMasterIdLst>
    <p:notesMasterId r:id="rId27"/>
  </p:notesMasterIdLst>
  <p:sldIdLst>
    <p:sldId id="302" r:id="rId5"/>
    <p:sldId id="303" r:id="rId6"/>
    <p:sldId id="258" r:id="rId7"/>
    <p:sldId id="265" r:id="rId8"/>
    <p:sldId id="266" r:id="rId9"/>
    <p:sldId id="267" r:id="rId10"/>
    <p:sldId id="269" r:id="rId11"/>
    <p:sldId id="274" r:id="rId12"/>
    <p:sldId id="277" r:id="rId13"/>
    <p:sldId id="279" r:id="rId14"/>
    <p:sldId id="280" r:id="rId15"/>
    <p:sldId id="286" r:id="rId16"/>
    <p:sldId id="287" r:id="rId17"/>
    <p:sldId id="288" r:id="rId18"/>
    <p:sldId id="289" r:id="rId19"/>
    <p:sldId id="290" r:id="rId20"/>
    <p:sldId id="291" r:id="rId21"/>
    <p:sldId id="292" r:id="rId22"/>
    <p:sldId id="296" r:id="rId23"/>
    <p:sldId id="297" r:id="rId24"/>
    <p:sldId id="298" r:id="rId25"/>
    <p:sldId id="304" r:id="rId26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74" roundtripDataSignature="AMtx7mivpk9OcVSCahv3IaRiciAOZbAiOQ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gl.chaimae@gmail.com" initials="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BCA2B22-AE8A-4136-964D-5AC1C4B9DDF7}">
  <a:tblStyle styleId="{6BCA2B22-AE8A-4136-964D-5AC1C4B9DDF7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CF38C9F5-0801-4C64-8A8E-689B6870378B}" styleName="Table_1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8EBF5"/>
          </a:solidFill>
        </a:fill>
      </a:tcStyle>
    </a:wholeTbl>
    <a:band1H>
      <a:tcTxStyle/>
      <a:tcStyle>
        <a:tcBdr/>
        <a:fill>
          <a:solidFill>
            <a:srgbClr val="CDD4EA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CDD4EA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5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5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5330AA9A-2BF8-4DE1-926C-9E32A0552CE2}" styleName="Table_2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3E7"/>
          </a:solidFill>
        </a:fill>
      </a:tcStyle>
    </a:wholeTbl>
    <a:band1H>
      <a:tcTxStyle/>
      <a:tcStyle>
        <a:tcBdr/>
        <a:fill>
          <a:solidFill>
            <a:srgbClr val="FFE6CC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FFE6CC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5A0A4F70-F165-4F61-A675-3359F3C29031}" styleName="Table_3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6E6E6"/>
          </a:solidFill>
        </a:fill>
      </a:tcStyle>
    </a:wholeTbl>
    <a:band1H>
      <a:tcTxStyle/>
      <a:tcStyle>
        <a:tcBdr/>
        <a:fill>
          <a:solidFill>
            <a:srgbClr val="CACACA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CACACA"/>
          </a:solidFill>
        </a:fill>
      </a:tcStyle>
    </a:band1V>
    <a:band2V>
      <a:tcTxStyle/>
      <a:tcStyle>
        <a:tcBdr/>
      </a:tcStyle>
    </a:band2V>
    <a:lastCol>
      <a:tcTxStyle b="on" i="off"/>
      <a:tcStyle>
        <a:tcBdr/>
      </a:tcStyle>
    </a:lastCol>
    <a:firstCol>
      <a:tcTxStyle b="on" i="off"/>
      <a:tcStyle>
        <a:tcBdr/>
      </a:tcStyle>
    </a:firstCol>
    <a:lastRow>
      <a:tcTxStyle b="on" i="off"/>
      <a:tcStyle>
        <a:tcBdr>
          <a:top>
            <a:ln w="254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rgbClr val="E6E6E6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/>
      <a:tcStyle>
        <a:tcBdr/>
        <a:fill>
          <a:solidFill>
            <a:srgbClr val="E6E6E6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183" autoAdjust="0"/>
    <p:restoredTop sz="81601" autoAdjust="0"/>
  </p:normalViewPr>
  <p:slideViewPr>
    <p:cSldViewPr snapToGrid="0">
      <p:cViewPr varScale="1">
        <p:scale>
          <a:sx n="100" d="100"/>
          <a:sy n="100" d="100"/>
        </p:scale>
        <p:origin x="1248" y="1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6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75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74" Type="http://customschemas.google.com/relationships/presentationmetadata" Target="metadata"/><Relationship Id="rId79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82" Type="http://schemas.openxmlformats.org/officeDocument/2006/relationships/customXml" Target="../customXml/item3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78" Type="http://schemas.openxmlformats.org/officeDocument/2006/relationships/theme" Target="theme/theme1.xml"/><Relationship Id="rId81" Type="http://schemas.openxmlformats.org/officeDocument/2006/relationships/customXml" Target="../customXml/item2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77" Type="http://schemas.openxmlformats.org/officeDocument/2006/relationships/viewProps" Target="viewProps.xml"/><Relationship Id="rId8" Type="http://schemas.openxmlformats.org/officeDocument/2006/relationships/slide" Target="slides/slide4.xml"/><Relationship Id="rId80" Type="http://schemas.openxmlformats.org/officeDocument/2006/relationships/customXml" Target="../customXml/item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\mac\Downloads\Drainage%20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\mac\Downloads\Drainage%20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Pro\Desktop\AYA\Classeur1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Pro\Desktop\AYA\Classeur1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Pro\Desktop\AYA\nexus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Pro\Desktop\AYA\nexus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 err="1"/>
              <a:t>Poids</a:t>
            </a:r>
            <a:r>
              <a:rPr lang="en-US" dirty="0"/>
              <a:t> total de fruits par </a:t>
            </a:r>
            <a:r>
              <a:rPr lang="en-US" dirty="0" err="1"/>
              <a:t>traitement</a:t>
            </a:r>
            <a:r>
              <a:rPr lang="en-US" dirty="0"/>
              <a:t>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Feuil1!$H$248</c:f>
              <c:strCache>
                <c:ptCount val="1"/>
                <c:pt idx="0">
                  <c:v>Poids total de fruits par plante 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Feuil1!$G$249:$G$253</c:f>
              <c:strCache>
                <c:ptCount val="5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</c:strCache>
            </c:strRef>
          </c:cat>
          <c:val>
            <c:numRef>
              <c:f>Feuil1!$H$249:$H$253</c:f>
              <c:numCache>
                <c:formatCode>General</c:formatCode>
                <c:ptCount val="5"/>
                <c:pt idx="0">
                  <c:v>889</c:v>
                </c:pt>
                <c:pt idx="1">
                  <c:v>821</c:v>
                </c:pt>
                <c:pt idx="2">
                  <c:v>651</c:v>
                </c:pt>
                <c:pt idx="3">
                  <c:v>598</c:v>
                </c:pt>
                <c:pt idx="4">
                  <c:v>791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40E-6B49-97B2-6F8A0F720DD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312021840"/>
        <c:axId val="-312058240"/>
      </c:barChart>
      <c:catAx>
        <c:axId val="-31202184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fr-FR"/>
                  <a:t>Traitements</a:t>
                </a:r>
              </a:p>
            </c:rich>
          </c:tx>
          <c:layout>
            <c:manualLayout>
              <c:xMode val="edge"/>
              <c:yMode val="edge"/>
              <c:x val="0.48246048801057401"/>
              <c:y val="0.8911750856724299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312058240"/>
        <c:crosses val="autoZero"/>
        <c:auto val="1"/>
        <c:lblAlgn val="ctr"/>
        <c:lblOffset val="100"/>
        <c:noMultiLvlLbl val="0"/>
      </c:catAx>
      <c:valAx>
        <c:axId val="-3120582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fr-FR"/>
                  <a:t>poids</a:t>
                </a:r>
                <a:r>
                  <a:rPr lang="fr-FR" baseline="0"/>
                  <a:t> en g</a:t>
                </a:r>
                <a:endParaRPr lang="fr-FR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312021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r-FR" dirty="0"/>
              <a:t>Poids total de fruits par traitement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Feuil1!$H$255</c:f>
              <c:strCache>
                <c:ptCount val="1"/>
                <c:pt idx="0">
                  <c:v>Poids total de fruits par plante 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Feuil1!$G$256:$G$260</c:f>
              <c:strCache>
                <c:ptCount val="5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</c:strCache>
            </c:strRef>
          </c:cat>
          <c:val>
            <c:numRef>
              <c:f>Feuil1!$H$256:$H$260</c:f>
              <c:numCache>
                <c:formatCode>General</c:formatCode>
                <c:ptCount val="5"/>
                <c:pt idx="0">
                  <c:v>754</c:v>
                </c:pt>
                <c:pt idx="1">
                  <c:v>712</c:v>
                </c:pt>
                <c:pt idx="2">
                  <c:v>643</c:v>
                </c:pt>
                <c:pt idx="3">
                  <c:v>531</c:v>
                </c:pt>
                <c:pt idx="4">
                  <c:v>659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33-AD4E-B185-12AF3E6025E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308753840"/>
        <c:axId val="-308772208"/>
      </c:barChart>
      <c:catAx>
        <c:axId val="-30875384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fr-FR"/>
                  <a:t>Traitements</a:t>
                </a:r>
              </a:p>
            </c:rich>
          </c:tx>
          <c:layout>
            <c:manualLayout>
              <c:xMode val="edge"/>
              <c:yMode val="edge"/>
              <c:x val="0.47106367341208699"/>
              <c:y val="0.87868037328667303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308772208"/>
        <c:crosses val="autoZero"/>
        <c:auto val="1"/>
        <c:lblAlgn val="ctr"/>
        <c:lblOffset val="100"/>
        <c:noMultiLvlLbl val="0"/>
      </c:catAx>
      <c:valAx>
        <c:axId val="-3087722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fr-FR" sz="1000" b="0" i="0" baseline="0">
                    <a:effectLst/>
                  </a:rPr>
                  <a:t>poids en g</a:t>
                </a:r>
                <a:endParaRPr lang="fr-FR" sz="1000">
                  <a:effectLst/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308753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ysClr val="windowText" lastClr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Feuil1!$C$60</c:f>
              <c:strCache>
                <c:ptCount val="1"/>
                <c:pt idx="0">
                  <c:v>Brix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Feuil1!$D$59:$H$59</c:f>
              <c:strCache>
                <c:ptCount val="5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</c:strCache>
            </c:strRef>
          </c:cat>
          <c:val>
            <c:numRef>
              <c:f>Feuil1!$D$60:$H$60</c:f>
              <c:numCache>
                <c:formatCode>General</c:formatCode>
                <c:ptCount val="5"/>
                <c:pt idx="0">
                  <c:v>4</c:v>
                </c:pt>
                <c:pt idx="1">
                  <c:v>3.8</c:v>
                </c:pt>
                <c:pt idx="2">
                  <c:v>3.7</c:v>
                </c:pt>
                <c:pt idx="3">
                  <c:v>3.4</c:v>
                </c:pt>
                <c:pt idx="4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2BF-CD4C-8297-C0BB0ED35A7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312086704"/>
        <c:axId val="-312104560"/>
      </c:barChart>
      <c:catAx>
        <c:axId val="-31208670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/>
                  <a:t>Traitements 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1" i="0" u="none" strike="noStrike" kern="1200" baseline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-312104560"/>
        <c:crosses val="autoZero"/>
        <c:auto val="1"/>
        <c:lblAlgn val="ctr"/>
        <c:lblOffset val="100"/>
        <c:noMultiLvlLbl val="0"/>
      </c:catAx>
      <c:valAx>
        <c:axId val="-3121045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fr-FR"/>
                  <a:t>°Bx</a:t>
                </a:r>
              </a:p>
            </c:rich>
          </c:tx>
          <c:layout>
            <c:manualLayout>
              <c:xMode val="edge"/>
              <c:yMode val="edge"/>
              <c:x val="2.5000000000000001E-2"/>
              <c:y val="0.4340893846602509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1" i="0" u="none" strike="noStrike" kern="1200" baseline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-3120867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b="1">
          <a:solidFill>
            <a:sysClr val="windowText" lastClr="000000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ysClr val="windowText" lastClr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01594063332012"/>
          <c:y val="0.134408754795074"/>
          <c:w val="0.89662729658792695"/>
          <c:h val="0.72088764946048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Feuil1!$A$70</c:f>
              <c:strCache>
                <c:ptCount val="1"/>
                <c:pt idx="0">
                  <c:v>Brix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Feuil1!$B$69:$F$69</c:f>
              <c:strCache>
                <c:ptCount val="5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</c:strCache>
            </c:strRef>
          </c:cat>
          <c:val>
            <c:numRef>
              <c:f>Feuil1!$B$70:$F$70</c:f>
              <c:numCache>
                <c:formatCode>General</c:formatCode>
                <c:ptCount val="5"/>
                <c:pt idx="0">
                  <c:v>4.2</c:v>
                </c:pt>
                <c:pt idx="1">
                  <c:v>4</c:v>
                </c:pt>
                <c:pt idx="2">
                  <c:v>4</c:v>
                </c:pt>
                <c:pt idx="3">
                  <c:v>3.6</c:v>
                </c:pt>
                <c:pt idx="4">
                  <c:v>3.8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120-574E-9B37-C304A38C3B4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308641728"/>
        <c:axId val="-308631488"/>
      </c:barChart>
      <c:catAx>
        <c:axId val="-30864172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/>
                  <a:t>Traitements 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1" i="0" u="none" strike="noStrike" kern="1200" baseline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-308631488"/>
        <c:crosses val="autoZero"/>
        <c:auto val="1"/>
        <c:lblAlgn val="ctr"/>
        <c:lblOffset val="100"/>
        <c:noMultiLvlLbl val="0"/>
      </c:catAx>
      <c:valAx>
        <c:axId val="-3086314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fr-FR"/>
                  <a:t>°Bx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1" i="0" u="none" strike="noStrike" kern="1200" baseline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-308641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b="1">
          <a:solidFill>
            <a:sysClr val="windowText" lastClr="000000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Feuil2!$E$12</c:f>
              <c:strCache>
                <c:ptCount val="1"/>
                <c:pt idx="0">
                  <c:v>Conso l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Feuil2!$F$11:$I$11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Feuil2!$F$12:$I$12</c:f>
              <c:numCache>
                <c:formatCode>General</c:formatCode>
                <c:ptCount val="4"/>
                <c:pt idx="0">
                  <c:v>1142</c:v>
                </c:pt>
                <c:pt idx="1">
                  <c:v>571</c:v>
                </c:pt>
                <c:pt idx="2">
                  <c:v>1713</c:v>
                </c:pt>
                <c:pt idx="3">
                  <c:v>2284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A61-2449-90E7-A9CF46DF168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312030736"/>
        <c:axId val="-312153536"/>
      </c:barChart>
      <c:lineChart>
        <c:grouping val="stacked"/>
        <c:varyColors val="0"/>
        <c:ser>
          <c:idx val="1"/>
          <c:order val="1"/>
          <c:tx>
            <c:strRef>
              <c:f>Feuil2!$E$13</c:f>
              <c:strCache>
                <c:ptCount val="1"/>
                <c:pt idx="0">
                  <c:v>En (Kw)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Feuil2!$F$11:$I$11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Feuil2!$F$13:$I$13</c:f>
              <c:numCache>
                <c:formatCode>General</c:formatCode>
                <c:ptCount val="4"/>
                <c:pt idx="0">
                  <c:v>3.7</c:v>
                </c:pt>
                <c:pt idx="1">
                  <c:v>1.8</c:v>
                </c:pt>
                <c:pt idx="2">
                  <c:v>5.56</c:v>
                </c:pt>
                <c:pt idx="3">
                  <c:v>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EA61-2449-90E7-A9CF46DF168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312148288"/>
        <c:axId val="-312150832"/>
      </c:lineChart>
      <c:catAx>
        <c:axId val="-31203073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fr-FR" dirty="0"/>
                  <a:t>Traitements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1" i="0" u="none" strike="noStrike" kern="1200" baseline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-312153536"/>
        <c:crosses val="autoZero"/>
        <c:auto val="1"/>
        <c:lblAlgn val="ctr"/>
        <c:lblOffset val="100"/>
        <c:noMultiLvlLbl val="0"/>
      </c:catAx>
      <c:valAx>
        <c:axId val="-3121535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fr-FR"/>
                  <a:t>Consomation en eau (l)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1" i="0" u="none" strike="noStrike" kern="1200" baseline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-312030736"/>
        <c:crosses val="autoZero"/>
        <c:crossBetween val="between"/>
      </c:valAx>
      <c:valAx>
        <c:axId val="-312150832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fr-FR"/>
                  <a:t>Energie en Kw</a:t>
                </a:r>
              </a:p>
            </c:rich>
          </c:tx>
          <c:layout>
            <c:manualLayout>
              <c:xMode val="edge"/>
              <c:yMode val="edge"/>
              <c:x val="0.93109724388975601"/>
              <c:y val="0.2524850259102229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1" i="0" u="none" strike="noStrike" kern="1200" baseline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-312148288"/>
        <c:crosses val="max"/>
        <c:crossBetween val="between"/>
      </c:valAx>
      <c:catAx>
        <c:axId val="-31214828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-312150832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ysClr val="windowText" lastClr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b="1">
          <a:solidFill>
            <a:sysClr val="windowText" lastClr="000000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fr-FR"/>
              <a:t>Eau / emissions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ysClr val="windowText" lastClr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Feuil2!$E$38</c:f>
              <c:strCache>
                <c:ptCount val="1"/>
                <c:pt idx="0">
                  <c:v>Conso l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Feuil2!$F$37:$I$37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Feuil2!$F$38:$I$38</c:f>
              <c:numCache>
                <c:formatCode>General</c:formatCode>
                <c:ptCount val="4"/>
                <c:pt idx="0">
                  <c:v>1142</c:v>
                </c:pt>
                <c:pt idx="1">
                  <c:v>571</c:v>
                </c:pt>
                <c:pt idx="2">
                  <c:v>1713</c:v>
                </c:pt>
                <c:pt idx="3">
                  <c:v>2284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42A-4B6F-AD01-A063DBFF0CE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08094480"/>
        <c:axId val="108097328"/>
      </c:barChart>
      <c:lineChart>
        <c:grouping val="standard"/>
        <c:varyColors val="0"/>
        <c:ser>
          <c:idx val="1"/>
          <c:order val="1"/>
          <c:tx>
            <c:strRef>
              <c:f>Feuil2!$E$39</c:f>
              <c:strCache>
                <c:ptCount val="1"/>
                <c:pt idx="0">
                  <c:v>CO2 (Kg)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Feuil2!$F$37:$I$37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Feuil2!$F$39:$I$39</c:f>
              <c:numCache>
                <c:formatCode>General</c:formatCode>
                <c:ptCount val="4"/>
                <c:pt idx="0">
                  <c:v>2.2799999999999998</c:v>
                </c:pt>
                <c:pt idx="1">
                  <c:v>1.1399999999999999</c:v>
                </c:pt>
                <c:pt idx="2">
                  <c:v>3.42</c:v>
                </c:pt>
                <c:pt idx="3">
                  <c:v>4.5599999999999996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042A-4B6F-AD01-A063DBFF0CE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8086768"/>
        <c:axId val="108089120"/>
      </c:lineChart>
      <c:catAx>
        <c:axId val="10809448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fr-FR" dirty="0"/>
                  <a:t>Traitements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1" i="0" u="none" strike="noStrike" kern="1200" baseline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108097328"/>
        <c:crosses val="autoZero"/>
        <c:auto val="1"/>
        <c:lblAlgn val="ctr"/>
        <c:lblOffset val="100"/>
        <c:noMultiLvlLbl val="0"/>
      </c:catAx>
      <c:valAx>
        <c:axId val="1080973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fr-FR"/>
                  <a:t>Consomation en eau (l)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1" i="0" u="none" strike="noStrike" kern="1200" baseline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108094480"/>
        <c:crosses val="autoZero"/>
        <c:crossBetween val="between"/>
      </c:valAx>
      <c:valAx>
        <c:axId val="108089120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fr-FR"/>
                  <a:t>Emissions CO2 (Kg)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1" i="0" u="none" strike="noStrike" kern="1200" baseline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108086768"/>
        <c:crosses val="max"/>
        <c:crossBetween val="between"/>
      </c:valAx>
      <c:catAx>
        <c:axId val="10808676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08089120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ysClr val="windowText" lastClr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b="1">
          <a:solidFill>
            <a:sysClr val="windowText" lastClr="000000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fr-FR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ysClr val="windowText" lastClr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06656669552432"/>
          <c:y val="0.184434421898795"/>
          <c:w val="0.78076070824916499"/>
          <c:h val="0.5562042381108209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Feuil2!$E$59</c:f>
              <c:strCache>
                <c:ptCount val="1"/>
                <c:pt idx="0">
                  <c:v>CO2 (Kg)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Feuil2!$F$58:$I$58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Feuil2!$F$59:$I$59</c:f>
              <c:numCache>
                <c:formatCode>General</c:formatCode>
                <c:ptCount val="4"/>
                <c:pt idx="0">
                  <c:v>2.2799999999999998</c:v>
                </c:pt>
                <c:pt idx="1">
                  <c:v>1.1399999999999999</c:v>
                </c:pt>
                <c:pt idx="2">
                  <c:v>3.42</c:v>
                </c:pt>
                <c:pt idx="3">
                  <c:v>4.5599999999999996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4D2-4F8F-9C61-F3A103B952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276284560"/>
        <c:axId val="-276281168"/>
      </c:barChart>
      <c:lineChart>
        <c:grouping val="standard"/>
        <c:varyColors val="0"/>
        <c:ser>
          <c:idx val="1"/>
          <c:order val="1"/>
          <c:tx>
            <c:strRef>
              <c:f>Feuil2!$E$60</c:f>
              <c:strCache>
                <c:ptCount val="1"/>
                <c:pt idx="0">
                  <c:v>Rendement T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Feuil2!$F$58:$I$58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Feuil2!$F$60:$I$60</c:f>
              <c:numCache>
                <c:formatCode>General</c:formatCode>
                <c:ptCount val="4"/>
                <c:pt idx="0">
                  <c:v>36458.800000000003</c:v>
                </c:pt>
                <c:pt idx="1">
                  <c:v>32258.400000000001</c:v>
                </c:pt>
                <c:pt idx="2">
                  <c:v>24135.9</c:v>
                </c:pt>
                <c:pt idx="3">
                  <c:v>19485.3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E4D2-4F8F-9C61-F3A103B952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76211696"/>
        <c:axId val="-276215088"/>
      </c:lineChart>
      <c:catAx>
        <c:axId val="-27628456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fr-FR"/>
                  <a:t>Traitements 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1" i="0" u="none" strike="noStrike" kern="1200" baseline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-276281168"/>
        <c:crosses val="autoZero"/>
        <c:auto val="1"/>
        <c:lblAlgn val="ctr"/>
        <c:lblOffset val="100"/>
        <c:noMultiLvlLbl val="0"/>
      </c:catAx>
      <c:valAx>
        <c:axId val="-2762811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fr-FR"/>
                  <a:t>Consommation d'eau en l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1" i="0" u="none" strike="noStrike" kern="1200" baseline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-276284560"/>
        <c:crosses val="autoZero"/>
        <c:crossBetween val="between"/>
      </c:valAx>
      <c:valAx>
        <c:axId val="-276215088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fr-FR"/>
                  <a:t>Poids total de fruit récoltés en g.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1" i="0" u="none" strike="noStrike" kern="1200" baseline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-276211696"/>
        <c:crosses val="max"/>
        <c:crossBetween val="between"/>
      </c:valAx>
      <c:catAx>
        <c:axId val="-27621169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-276215088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ysClr val="windowText" lastClr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b="1">
          <a:solidFill>
            <a:sysClr val="windowText" lastClr="000000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20-08-24T13:53:14.161" idx="4">
    <p:pos x="10" y="10"/>
    <p:text/>
    <p:extLst>
      <p:ext uri="{C676402C-5697-4E1C-873F-D02D1690AC5C}">
        <p15:threadingInfo xmlns:p15="http://schemas.microsoft.com/office/powerpoint/2012/main" timeZoneBias="0"/>
      </p:ext>
      <p:ext uri="http://customooxmlschemas.google.com/">
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commentPostId="AAABAzwuJ88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5BD3CA-D2AC-7646-A419-D06D55A7B9F0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651395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" name="Google Shape;1484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85" name="Google Shape;1485;p2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dirty="0"/>
          </a:p>
        </p:txBody>
      </p:sp>
      <p:sp>
        <p:nvSpPr>
          <p:cNvPr id="1486" name="Google Shape;1486;p25:notes"/>
          <p:cNvSpPr txBox="1">
            <a:spLocks noGrp="1"/>
          </p:cNvSpPr>
          <p:nvPr>
            <p:ph type="hdr" idx="3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r>
              <a:rPr lang="fr-FR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My First Template</a:t>
            </a:r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5" name="Google Shape;1615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16" name="Google Shape;1616;p3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617" name="Google Shape;1617;p30:notes"/>
          <p:cNvSpPr txBox="1">
            <a:spLocks noGrp="1"/>
          </p:cNvSpPr>
          <p:nvPr>
            <p:ph type="hdr" idx="3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r>
              <a:rPr lang="fr-FR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My First Template</a:t>
            </a:r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7" name="Google Shape;1637;g2a5c7cbe90d_0_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38" name="Google Shape;1638;g2a5c7cbe90d_0_2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39" name="Google Shape;1639;g2a5c7cbe90d_0_22:notes"/>
          <p:cNvSpPr txBox="1">
            <a:spLocks noGrp="1"/>
          </p:cNvSpPr>
          <p:nvPr>
            <p:ph type="hdr" idx="3"/>
          </p:nvPr>
        </p:nvSpPr>
        <p:spPr>
          <a:xfrm>
            <a:off x="0" y="0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r>
              <a:rPr lang="fr-FR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My First Template</a:t>
            </a:r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6" name="Google Shape;1656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57" name="Google Shape;1657;p3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58" name="Google Shape;1658;p31:notes"/>
          <p:cNvSpPr txBox="1">
            <a:spLocks noGrp="1"/>
          </p:cNvSpPr>
          <p:nvPr>
            <p:ph type="hdr" idx="3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r>
              <a:rPr lang="fr-FR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My First Template</a:t>
            </a:r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5" name="Google Shape;1675;p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76" name="Google Shape;1676;p3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Noto Sans Symbols"/>
              <a:buNone/>
            </a:pPr>
            <a:endParaRPr lang="fr-FR"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7" name="Google Shape;1677;p32:notes"/>
          <p:cNvSpPr txBox="1">
            <a:spLocks noGrp="1"/>
          </p:cNvSpPr>
          <p:nvPr>
            <p:ph type="hdr" idx="3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r>
              <a:rPr lang="fr-FR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My First Template</a:t>
            </a:r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6" name="Google Shape;1696;p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97" name="Google Shape;1697;p3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lang="fr-FR"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98" name="Google Shape;1698;p33:notes"/>
          <p:cNvSpPr txBox="1">
            <a:spLocks noGrp="1"/>
          </p:cNvSpPr>
          <p:nvPr>
            <p:ph type="hdr" idx="3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r>
              <a:rPr lang="fr-FR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My First Template</a:t>
            </a:r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5" name="Google Shape;1715;p3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716" name="Google Shape;1716;p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1" name="Google Shape;1721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22" name="Google Shape;1722;p3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7500" lnSpcReduction="2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dirty="0"/>
          </a:p>
        </p:txBody>
      </p:sp>
      <p:sp>
        <p:nvSpPr>
          <p:cNvPr id="1723" name="Google Shape;1723;p35:notes"/>
          <p:cNvSpPr txBox="1">
            <a:spLocks noGrp="1"/>
          </p:cNvSpPr>
          <p:nvPr>
            <p:ph type="hdr" idx="3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r>
              <a:rPr lang="fr-FR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My First Template</a:t>
            </a:r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" name="Google Shape;1751;p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52" name="Google Shape;1752;p3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 dirty="0"/>
          </a:p>
        </p:txBody>
      </p:sp>
      <p:sp>
        <p:nvSpPr>
          <p:cNvPr id="1753" name="Google Shape;1753;p3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19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2" name="Google Shape;1772;p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73" name="Google Shape;1773;p4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774" name="Google Shape;1774;p40:notes"/>
          <p:cNvSpPr txBox="1">
            <a:spLocks noGrp="1"/>
          </p:cNvSpPr>
          <p:nvPr>
            <p:ph type="hdr" idx="3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r>
              <a:rPr lang="fr-FR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My First Template</a:t>
            </a:r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0" name="Google Shape;80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01" name="Google Shape;801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200" b="0" i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2" name="Google Shape;802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3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7" name="Google Shape;1807;p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08" name="Google Shape;1808;p4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809" name="Google Shape;1809;p41:notes"/>
          <p:cNvSpPr txBox="1">
            <a:spLocks noGrp="1"/>
          </p:cNvSpPr>
          <p:nvPr>
            <p:ph type="hdr" idx="3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r>
              <a:rPr lang="fr-FR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My First Template</a:t>
            </a:r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22</a:t>
            </a:fld>
            <a:endParaRPr lang="fr-FR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602812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2" name="Google Shape;992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93" name="Google Shape;993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1200"/>
              <a:buFont typeface="Arial"/>
              <a:buNone/>
            </a:pPr>
            <a:endParaRPr sz="1200" b="0" i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4" name="Google Shape;994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4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Google Shape;1028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29" name="Google Shape;1029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030" name="Google Shape;1030;p1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5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" name="Google Shape;1048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49" name="Google Shape;1049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dirty="0"/>
          </a:p>
        </p:txBody>
      </p:sp>
      <p:sp>
        <p:nvSpPr>
          <p:cNvPr id="1050" name="Google Shape;1050;p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6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5" name="Google Shape;1135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36" name="Google Shape;1136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200" b="0" i="0" u="none" strike="noStrik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7" name="Google Shape;1137;p1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7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4" name="Google Shape;1284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85" name="Google Shape;1285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b="0" i="0" u="none" strike="noStrik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86" name="Google Shape;1286;p1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8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4" name="Google Shape;1384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85" name="Google Shape;1385;p2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6" name="Google Shape;1386;p2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9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" name="Google Shape;1454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55" name="Google Shape;1455;p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3F5F"/>
              </a:buClr>
              <a:buSzPts val="1200"/>
              <a:buFont typeface="Arial"/>
              <a:buNone/>
            </a:pPr>
            <a:endParaRPr sz="1200" b="1" i="0" u="none" strike="noStrike" cap="none" dirty="0">
              <a:solidFill>
                <a:srgbClr val="FF3F5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56" name="Google Shape;1456;p24:notes"/>
          <p:cNvSpPr txBox="1">
            <a:spLocks noGrp="1"/>
          </p:cNvSpPr>
          <p:nvPr>
            <p:ph type="hdr" idx="3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r>
              <a:rPr lang="fr-FR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My First Template</a:t>
            </a:r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45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45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5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6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65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5"/>
            <a:ext cx="4351339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65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65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65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66"/>
          <p:cNvSpPr txBox="1">
            <a:spLocks noGrp="1"/>
          </p:cNvSpPr>
          <p:nvPr>
            <p:ph type="title"/>
          </p:nvPr>
        </p:nvSpPr>
        <p:spPr>
          <a:xfrm rot="5400000">
            <a:off x="7133433" y="1956599"/>
            <a:ext cx="5811839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66"/>
          <p:cNvSpPr txBox="1">
            <a:spLocks noGrp="1"/>
          </p:cNvSpPr>
          <p:nvPr>
            <p:ph type="body" idx="1"/>
          </p:nvPr>
        </p:nvSpPr>
        <p:spPr>
          <a:xfrm rot="5400000">
            <a:off x="1799434" y="-596101"/>
            <a:ext cx="5811839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66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66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66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47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47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3" name="Google Shape;93;p47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28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128"/>
          <p:cNvSpPr txBox="1"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None/>
              <a:defRPr sz="19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97" name="Google Shape;97;p128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8" name="Google Shape;98;p128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128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2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12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3" name="Google Shape;103;p129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129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5" name="Google Shape;105;p129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130"/>
          <p:cNvSpPr txBox="1"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8" name="Google Shape;108;p130"/>
          <p:cNvSpPr txBox="1"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900"/>
              <a:buNone/>
              <a:defRPr sz="19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09" name="Google Shape;109;p130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0" name="Google Shape;110;p130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1" name="Google Shape;111;p130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13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4" name="Google Shape;114;p13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5" name="Google Shape;115;p131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6" name="Google Shape;116;p131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7" name="Google Shape;117;p131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8" name="Google Shape;118;p131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32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1" name="Google Shape;121;p132"/>
          <p:cNvSpPr txBox="1"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None/>
              <a:defRPr sz="19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22" name="Google Shape;122;p132"/>
          <p:cNvSpPr txBox="1">
            <a:spLocks noGrp="1"/>
          </p:cNvSpPr>
          <p:nvPr>
            <p:ph type="body" idx="2"/>
          </p:nvPr>
        </p:nvSpPr>
        <p:spPr>
          <a:xfrm>
            <a:off x="839789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3" name="Google Shape;123;p132"/>
          <p:cNvSpPr txBox="1">
            <a:spLocks noGrp="1"/>
          </p:cNvSpPr>
          <p:nvPr>
            <p:ph type="body" idx="3"/>
          </p:nvPr>
        </p:nvSpPr>
        <p:spPr>
          <a:xfrm>
            <a:off x="6172203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None/>
              <a:defRPr sz="19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24" name="Google Shape;124;p132"/>
          <p:cNvSpPr txBox="1">
            <a:spLocks noGrp="1"/>
          </p:cNvSpPr>
          <p:nvPr>
            <p:ph type="body" idx="4"/>
          </p:nvPr>
        </p:nvSpPr>
        <p:spPr>
          <a:xfrm>
            <a:off x="6172203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5" name="Google Shape;125;p132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132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7" name="Google Shape;127;p132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3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0" name="Google Shape;130;p133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1" name="Google Shape;131;p133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p133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3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5" name="Google Shape;135;p134"/>
          <p:cNvSpPr txBox="1">
            <a:spLocks noGrp="1"/>
          </p:cNvSpPr>
          <p:nvPr>
            <p:ph type="body" idx="1"/>
          </p:nvPr>
        </p:nvSpPr>
        <p:spPr>
          <a:xfrm>
            <a:off x="5183188" y="987429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136" name="Google Shape;136;p134"/>
          <p:cNvSpPr txBox="1">
            <a:spLocks noGrp="1"/>
          </p:cNvSpPr>
          <p:nvPr>
            <p:ph type="body" idx="2"/>
          </p:nvPr>
        </p:nvSpPr>
        <p:spPr>
          <a:xfrm>
            <a:off x="839788" y="2057402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9pPr>
          </a:lstStyle>
          <a:p>
            <a:endParaRPr/>
          </a:p>
        </p:txBody>
      </p:sp>
      <p:sp>
        <p:nvSpPr>
          <p:cNvPr id="137" name="Google Shape;137;p134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8" name="Google Shape;138;p134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9" name="Google Shape;139;p134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57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57"/>
          <p:cNvSpPr txBox="1"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None/>
              <a:defRPr sz="19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2" name="Google Shape;22;p57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57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57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135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2" name="Google Shape;142;p135"/>
          <p:cNvSpPr>
            <a:spLocks noGrp="1"/>
          </p:cNvSpPr>
          <p:nvPr>
            <p:ph type="pic" idx="2"/>
          </p:nvPr>
        </p:nvSpPr>
        <p:spPr>
          <a:xfrm>
            <a:off x="5183188" y="987429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143" name="Google Shape;143;p135"/>
          <p:cNvSpPr txBox="1">
            <a:spLocks noGrp="1"/>
          </p:cNvSpPr>
          <p:nvPr>
            <p:ph type="body" idx="1"/>
          </p:nvPr>
        </p:nvSpPr>
        <p:spPr>
          <a:xfrm>
            <a:off x="839788" y="2057402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9pPr>
          </a:lstStyle>
          <a:p>
            <a:endParaRPr/>
          </a:p>
        </p:txBody>
      </p:sp>
      <p:sp>
        <p:nvSpPr>
          <p:cNvPr id="144" name="Google Shape;144;p135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5" name="Google Shape;145;p135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6" name="Google Shape;146;p135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13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9" name="Google Shape;149;p136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5"/>
            <a:ext cx="4351339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0" name="Google Shape;150;p136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1" name="Google Shape;151;p136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2" name="Google Shape;152;p136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137"/>
          <p:cNvSpPr txBox="1">
            <a:spLocks noGrp="1"/>
          </p:cNvSpPr>
          <p:nvPr>
            <p:ph type="title"/>
          </p:nvPr>
        </p:nvSpPr>
        <p:spPr>
          <a:xfrm rot="5400000">
            <a:off x="7133433" y="1956599"/>
            <a:ext cx="5811839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5" name="Google Shape;155;p137"/>
          <p:cNvSpPr txBox="1">
            <a:spLocks noGrp="1"/>
          </p:cNvSpPr>
          <p:nvPr>
            <p:ph type="body" idx="1"/>
          </p:nvPr>
        </p:nvSpPr>
        <p:spPr>
          <a:xfrm rot="5400000">
            <a:off x="1799434" y="-596101"/>
            <a:ext cx="5811839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6" name="Google Shape;156;p137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7" name="Google Shape;157;p137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8" name="Google Shape;158;p137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p51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2" name="Google Shape;372;p51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3" name="Google Shape;373;p51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p149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6" name="Google Shape;376;p149"/>
          <p:cNvSpPr txBox="1"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None/>
              <a:defRPr sz="19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377" name="Google Shape;377;p149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8" name="Google Shape;378;p149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9" name="Google Shape;379;p149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15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2" name="Google Shape;382;p15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83" name="Google Shape;383;p150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4" name="Google Shape;384;p150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5" name="Google Shape;385;p150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p151"/>
          <p:cNvSpPr txBox="1"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8" name="Google Shape;388;p151"/>
          <p:cNvSpPr txBox="1"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900"/>
              <a:buNone/>
              <a:defRPr sz="19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89" name="Google Shape;389;p151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0" name="Google Shape;390;p151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1" name="Google Shape;391;p151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Google Shape;393;p15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4" name="Google Shape;394;p15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5" name="Google Shape;395;p152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6" name="Google Shape;396;p152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7" name="Google Shape;397;p152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8" name="Google Shape;398;p152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Google Shape;400;p153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1" name="Google Shape;401;p153"/>
          <p:cNvSpPr txBox="1"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None/>
              <a:defRPr sz="19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02" name="Google Shape;402;p153"/>
          <p:cNvSpPr txBox="1">
            <a:spLocks noGrp="1"/>
          </p:cNvSpPr>
          <p:nvPr>
            <p:ph type="body" idx="2"/>
          </p:nvPr>
        </p:nvSpPr>
        <p:spPr>
          <a:xfrm>
            <a:off x="839789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3" name="Google Shape;403;p153"/>
          <p:cNvSpPr txBox="1">
            <a:spLocks noGrp="1"/>
          </p:cNvSpPr>
          <p:nvPr>
            <p:ph type="body" idx="3"/>
          </p:nvPr>
        </p:nvSpPr>
        <p:spPr>
          <a:xfrm>
            <a:off x="6172203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None/>
              <a:defRPr sz="19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04" name="Google Shape;404;p153"/>
          <p:cNvSpPr txBox="1">
            <a:spLocks noGrp="1"/>
          </p:cNvSpPr>
          <p:nvPr>
            <p:ph type="body" idx="4"/>
          </p:nvPr>
        </p:nvSpPr>
        <p:spPr>
          <a:xfrm>
            <a:off x="6172203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5" name="Google Shape;405;p153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6" name="Google Shape;406;p153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7" name="Google Shape;407;p153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Google Shape;409;p15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0" name="Google Shape;410;p154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1" name="Google Shape;411;p154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2" name="Google Shape;412;p154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5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5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58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58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58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Google Shape;414;p155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5" name="Google Shape;415;p155"/>
          <p:cNvSpPr txBox="1">
            <a:spLocks noGrp="1"/>
          </p:cNvSpPr>
          <p:nvPr>
            <p:ph type="body" idx="1"/>
          </p:nvPr>
        </p:nvSpPr>
        <p:spPr>
          <a:xfrm>
            <a:off x="5183188" y="987429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416" name="Google Shape;416;p155"/>
          <p:cNvSpPr txBox="1">
            <a:spLocks noGrp="1"/>
          </p:cNvSpPr>
          <p:nvPr>
            <p:ph type="body" idx="2"/>
          </p:nvPr>
        </p:nvSpPr>
        <p:spPr>
          <a:xfrm>
            <a:off x="839788" y="2057402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9pPr>
          </a:lstStyle>
          <a:p>
            <a:endParaRPr/>
          </a:p>
        </p:txBody>
      </p:sp>
      <p:sp>
        <p:nvSpPr>
          <p:cNvPr id="417" name="Google Shape;417;p155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8" name="Google Shape;418;p155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9" name="Google Shape;419;p155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p156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2" name="Google Shape;422;p156"/>
          <p:cNvSpPr>
            <a:spLocks noGrp="1"/>
          </p:cNvSpPr>
          <p:nvPr>
            <p:ph type="pic" idx="2"/>
          </p:nvPr>
        </p:nvSpPr>
        <p:spPr>
          <a:xfrm>
            <a:off x="5183188" y="987429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423" name="Google Shape;423;p156"/>
          <p:cNvSpPr txBox="1">
            <a:spLocks noGrp="1"/>
          </p:cNvSpPr>
          <p:nvPr>
            <p:ph type="body" idx="1"/>
          </p:nvPr>
        </p:nvSpPr>
        <p:spPr>
          <a:xfrm>
            <a:off x="839788" y="2057402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9pPr>
          </a:lstStyle>
          <a:p>
            <a:endParaRPr/>
          </a:p>
        </p:txBody>
      </p:sp>
      <p:sp>
        <p:nvSpPr>
          <p:cNvPr id="424" name="Google Shape;424;p156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5" name="Google Shape;425;p156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6" name="Google Shape;426;p156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p15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9" name="Google Shape;429;p157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5"/>
            <a:ext cx="4351339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30" name="Google Shape;430;p157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1" name="Google Shape;431;p157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2" name="Google Shape;432;p157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p158"/>
          <p:cNvSpPr txBox="1">
            <a:spLocks noGrp="1"/>
          </p:cNvSpPr>
          <p:nvPr>
            <p:ph type="title"/>
          </p:nvPr>
        </p:nvSpPr>
        <p:spPr>
          <a:xfrm rot="5400000">
            <a:off x="7133433" y="1956599"/>
            <a:ext cx="5811839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5" name="Google Shape;435;p158"/>
          <p:cNvSpPr txBox="1">
            <a:spLocks noGrp="1"/>
          </p:cNvSpPr>
          <p:nvPr>
            <p:ph type="body" idx="1"/>
          </p:nvPr>
        </p:nvSpPr>
        <p:spPr>
          <a:xfrm rot="5400000">
            <a:off x="1799434" y="-596101"/>
            <a:ext cx="5811839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36" name="Google Shape;436;p158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7" name="Google Shape;437;p158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8" name="Google Shape;438;p158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Free Blank With Footer">
  <p:cSld name="1_Free Blank With Footer">
    <p:spTree>
      <p:nvGrpSpPr>
        <p:cNvPr id="1" name="Shape 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Google Shape;441;p53"/>
          <p:cNvSpPr/>
          <p:nvPr/>
        </p:nvSpPr>
        <p:spPr>
          <a:xfrm rot="5400000">
            <a:off x="11681289" y="6247141"/>
            <a:ext cx="455692" cy="565727"/>
          </a:xfrm>
          <a:prstGeom prst="flowChartOffpageConnector">
            <a:avLst/>
          </a:prstGeom>
          <a:solidFill>
            <a:srgbClr val="BFBFBF"/>
          </a:solidFill>
          <a:ln>
            <a:noFill/>
          </a:ln>
        </p:spPr>
        <p:txBody>
          <a:bodyPr spcFirstLastPara="1" wrap="square" lIns="121900" tIns="60950" rIns="121900" bIns="6095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7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2" name="Google Shape;442;p53"/>
          <p:cNvSpPr txBox="1">
            <a:spLocks noGrp="1"/>
          </p:cNvSpPr>
          <p:nvPr>
            <p:ph type="sldNum" idx="12"/>
          </p:nvPr>
        </p:nvSpPr>
        <p:spPr>
          <a:xfrm>
            <a:off x="11643206" y="6340867"/>
            <a:ext cx="610241" cy="3661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50" rIns="121900" bIns="6095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  <p:sp>
        <p:nvSpPr>
          <p:cNvPr id="443" name="Google Shape;443;p53"/>
          <p:cNvSpPr txBox="1">
            <a:spLocks noGrp="1"/>
          </p:cNvSpPr>
          <p:nvPr>
            <p:ph type="title"/>
          </p:nvPr>
        </p:nvSpPr>
        <p:spPr>
          <a:xfrm>
            <a:off x="2336800" y="356628"/>
            <a:ext cx="7518400" cy="4713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3200"/>
              <a:buFont typeface="Arial"/>
              <a:buNone/>
              <a:defRPr sz="3200" b="1" i="0" u="none" strike="noStrike" cap="none">
                <a:solidFill>
                  <a:srgbClr val="191919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44" name="Google Shape;444;p53"/>
          <p:cNvSpPr txBox="1">
            <a:spLocks noGrp="1"/>
          </p:cNvSpPr>
          <p:nvPr>
            <p:ph type="body" idx="1"/>
          </p:nvPr>
        </p:nvSpPr>
        <p:spPr>
          <a:xfrm>
            <a:off x="3352800" y="825950"/>
            <a:ext cx="5486400" cy="2676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marR="0" lvl="0" indent="-228600" algn="ctr" rtl="0">
              <a:spcBef>
                <a:spcPts val="320"/>
              </a:spcBef>
              <a:spcAft>
                <a:spcPts val="0"/>
              </a:spcAft>
              <a:buClr>
                <a:srgbClr val="BFBFBF"/>
              </a:buClr>
              <a:buSzPts val="1600"/>
              <a:buFont typeface="Arial"/>
              <a:buNone/>
              <a:defRPr sz="1600" b="1" i="0" u="none" strike="noStrike" cap="none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4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4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4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ree Blank With Footer">
  <p:cSld name="Free Blank With Footer">
    <p:spTree>
      <p:nvGrpSpPr>
        <p:cNvPr id="1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Google Shape;446;p54"/>
          <p:cNvSpPr/>
          <p:nvPr/>
        </p:nvSpPr>
        <p:spPr>
          <a:xfrm rot="5400000">
            <a:off x="11681289" y="6247141"/>
            <a:ext cx="455692" cy="565727"/>
          </a:xfrm>
          <a:prstGeom prst="flowChartOffpageConnector">
            <a:avLst/>
          </a:prstGeom>
          <a:solidFill>
            <a:srgbClr val="BFBFBF"/>
          </a:solidFill>
          <a:ln>
            <a:noFill/>
          </a:ln>
        </p:spPr>
        <p:txBody>
          <a:bodyPr spcFirstLastPara="1" wrap="square" lIns="121900" tIns="60950" rIns="121900" bIns="6095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7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7" name="Google Shape;447;p54"/>
          <p:cNvSpPr txBox="1">
            <a:spLocks noGrp="1"/>
          </p:cNvSpPr>
          <p:nvPr>
            <p:ph type="sldNum" idx="12"/>
          </p:nvPr>
        </p:nvSpPr>
        <p:spPr>
          <a:xfrm>
            <a:off x="11643206" y="6340867"/>
            <a:ext cx="610241" cy="3661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50" rIns="121900" bIns="6095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ree Blank">
  <p:cSld name="Free Blank">
    <p:spTree>
      <p:nvGrpSpPr>
        <p:cNvPr id="1" name="Shape 44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ullScreen Picture">
  <p:cSld name="FullScreen Picture">
    <p:spTree>
      <p:nvGrpSpPr>
        <p:cNvPr id="1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Google Shape;450;p99"/>
          <p:cNvSpPr>
            <a:spLocks noGrp="1"/>
          </p:cNvSpPr>
          <p:nvPr>
            <p:ph type="pic" idx="2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op Smal Pictures">
  <p:cSld name="Top Smal Pictures">
    <p:spTree>
      <p:nvGrpSpPr>
        <p:cNvPr id="1" name="Shape 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Google Shape;452;p100"/>
          <p:cNvSpPr/>
          <p:nvPr/>
        </p:nvSpPr>
        <p:spPr>
          <a:xfrm rot="5400000">
            <a:off x="11681289" y="6247141"/>
            <a:ext cx="455692" cy="565727"/>
          </a:xfrm>
          <a:prstGeom prst="flowChartOffpageConnector">
            <a:avLst/>
          </a:prstGeom>
          <a:solidFill>
            <a:srgbClr val="BFBFBF"/>
          </a:solidFill>
          <a:ln>
            <a:noFill/>
          </a:ln>
        </p:spPr>
        <p:txBody>
          <a:bodyPr spcFirstLastPara="1" wrap="square" lIns="121900" tIns="60950" rIns="121900" bIns="6095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7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3" name="Google Shape;453;p100"/>
          <p:cNvSpPr txBox="1">
            <a:spLocks noGrp="1"/>
          </p:cNvSpPr>
          <p:nvPr>
            <p:ph type="sldNum" idx="12"/>
          </p:nvPr>
        </p:nvSpPr>
        <p:spPr>
          <a:xfrm>
            <a:off x="11643206" y="6340867"/>
            <a:ext cx="610241" cy="3661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50" rIns="121900" bIns="6095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  <p:sp>
        <p:nvSpPr>
          <p:cNvPr id="454" name="Google Shape;454;p100"/>
          <p:cNvSpPr>
            <a:spLocks noGrp="1"/>
          </p:cNvSpPr>
          <p:nvPr>
            <p:ph type="pic" idx="2"/>
          </p:nvPr>
        </p:nvSpPr>
        <p:spPr>
          <a:xfrm>
            <a:off x="5188321" y="1676728"/>
            <a:ext cx="1815163" cy="1814739"/>
          </a:xfrm>
          <a:prstGeom prst="ellipse">
            <a:avLst/>
          </a:prstGeom>
          <a:noFill/>
          <a:ln>
            <a:noFill/>
          </a:ln>
        </p:spPr>
      </p:sp>
      <p:sp>
        <p:nvSpPr>
          <p:cNvPr id="455" name="Google Shape;455;p100"/>
          <p:cNvSpPr>
            <a:spLocks noGrp="1"/>
          </p:cNvSpPr>
          <p:nvPr>
            <p:ph type="pic" idx="3"/>
          </p:nvPr>
        </p:nvSpPr>
        <p:spPr>
          <a:xfrm>
            <a:off x="0" y="1"/>
            <a:ext cx="12191997" cy="2584097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am Slide">
  <p:cSld name="Team Slide">
    <p:spTree>
      <p:nvGrpSpPr>
        <p:cNvPr id="1" name="Shape 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" name="Google Shape;457;p101"/>
          <p:cNvSpPr/>
          <p:nvPr/>
        </p:nvSpPr>
        <p:spPr>
          <a:xfrm rot="5400000">
            <a:off x="11681289" y="6247141"/>
            <a:ext cx="455692" cy="565727"/>
          </a:xfrm>
          <a:prstGeom prst="flowChartOffpageConnector">
            <a:avLst/>
          </a:prstGeom>
          <a:solidFill>
            <a:srgbClr val="BFBFBF"/>
          </a:solidFill>
          <a:ln>
            <a:noFill/>
          </a:ln>
        </p:spPr>
        <p:txBody>
          <a:bodyPr spcFirstLastPara="1" wrap="square" lIns="121900" tIns="60950" rIns="121900" bIns="6095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7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8" name="Google Shape;458;p101"/>
          <p:cNvSpPr txBox="1">
            <a:spLocks noGrp="1"/>
          </p:cNvSpPr>
          <p:nvPr>
            <p:ph type="sldNum" idx="12"/>
          </p:nvPr>
        </p:nvSpPr>
        <p:spPr>
          <a:xfrm>
            <a:off x="11643206" y="6340867"/>
            <a:ext cx="610241" cy="3661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50" rIns="121900" bIns="6095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  <p:sp>
        <p:nvSpPr>
          <p:cNvPr id="459" name="Google Shape;459;p101"/>
          <p:cNvSpPr>
            <a:spLocks noGrp="1"/>
          </p:cNvSpPr>
          <p:nvPr>
            <p:ph type="pic" idx="2"/>
          </p:nvPr>
        </p:nvSpPr>
        <p:spPr>
          <a:xfrm>
            <a:off x="1072707" y="1777295"/>
            <a:ext cx="1989629" cy="1989165"/>
          </a:xfrm>
          <a:prstGeom prst="ellipse">
            <a:avLst/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60" name="Google Shape;460;p101"/>
          <p:cNvSpPr>
            <a:spLocks noGrp="1"/>
          </p:cNvSpPr>
          <p:nvPr>
            <p:ph type="pic" idx="3"/>
          </p:nvPr>
        </p:nvSpPr>
        <p:spPr>
          <a:xfrm>
            <a:off x="3687191" y="1777295"/>
            <a:ext cx="1989629" cy="1989165"/>
          </a:xfrm>
          <a:prstGeom prst="ellipse">
            <a:avLst/>
          </a:prstGeom>
          <a:noFill/>
          <a:ln w="2857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61" name="Google Shape;461;p101"/>
          <p:cNvSpPr>
            <a:spLocks noGrp="1"/>
          </p:cNvSpPr>
          <p:nvPr>
            <p:ph type="pic" idx="4"/>
          </p:nvPr>
        </p:nvSpPr>
        <p:spPr>
          <a:xfrm>
            <a:off x="6378022" y="1777295"/>
            <a:ext cx="1989629" cy="1989165"/>
          </a:xfrm>
          <a:prstGeom prst="ellipse">
            <a:avLst/>
          </a:prstGeom>
          <a:noFill/>
          <a:ln w="2857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62" name="Google Shape;462;p101"/>
          <p:cNvSpPr>
            <a:spLocks noGrp="1"/>
          </p:cNvSpPr>
          <p:nvPr>
            <p:ph type="pic" idx="5"/>
          </p:nvPr>
        </p:nvSpPr>
        <p:spPr>
          <a:xfrm>
            <a:off x="9054524" y="1777295"/>
            <a:ext cx="1989629" cy="1989165"/>
          </a:xfrm>
          <a:prstGeom prst="ellipse">
            <a:avLst/>
          </a:prstGeom>
          <a:noFill/>
          <a:ln w="2857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9"/>
          <p:cNvSpPr txBox="1"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59"/>
          <p:cNvSpPr txBox="1"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900"/>
              <a:buNone/>
              <a:defRPr sz="19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4" name="Google Shape;34;p59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59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59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am Slide 02">
  <p:cSld name="Team Slide 02">
    <p:spTree>
      <p:nvGrpSpPr>
        <p:cNvPr id="1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Google Shape;464;p102"/>
          <p:cNvSpPr/>
          <p:nvPr/>
        </p:nvSpPr>
        <p:spPr>
          <a:xfrm rot="5400000">
            <a:off x="11681289" y="6247141"/>
            <a:ext cx="455692" cy="565727"/>
          </a:xfrm>
          <a:prstGeom prst="flowChartOffpageConnector">
            <a:avLst/>
          </a:prstGeom>
          <a:solidFill>
            <a:srgbClr val="BFBFBF"/>
          </a:solidFill>
          <a:ln>
            <a:noFill/>
          </a:ln>
        </p:spPr>
        <p:txBody>
          <a:bodyPr spcFirstLastPara="1" wrap="square" lIns="121900" tIns="60950" rIns="121900" bIns="6095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7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5" name="Google Shape;465;p102"/>
          <p:cNvSpPr txBox="1">
            <a:spLocks noGrp="1"/>
          </p:cNvSpPr>
          <p:nvPr>
            <p:ph type="sldNum" idx="12"/>
          </p:nvPr>
        </p:nvSpPr>
        <p:spPr>
          <a:xfrm>
            <a:off x="11643206" y="6340867"/>
            <a:ext cx="610241" cy="3661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50" rIns="121900" bIns="6095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  <p:sp>
        <p:nvSpPr>
          <p:cNvPr id="466" name="Google Shape;466;p102"/>
          <p:cNvSpPr>
            <a:spLocks noGrp="1"/>
          </p:cNvSpPr>
          <p:nvPr>
            <p:ph type="pic" idx="2"/>
          </p:nvPr>
        </p:nvSpPr>
        <p:spPr>
          <a:xfrm>
            <a:off x="1072707" y="1777295"/>
            <a:ext cx="1989629" cy="1989165"/>
          </a:xfrm>
          <a:prstGeom prst="roundRect">
            <a:avLst>
              <a:gd name="adj" fmla="val 16667"/>
            </a:avLst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67" name="Google Shape;467;p102"/>
          <p:cNvSpPr>
            <a:spLocks noGrp="1"/>
          </p:cNvSpPr>
          <p:nvPr>
            <p:ph type="pic" idx="3"/>
          </p:nvPr>
        </p:nvSpPr>
        <p:spPr>
          <a:xfrm>
            <a:off x="3687191" y="1777295"/>
            <a:ext cx="1989629" cy="1989165"/>
          </a:xfrm>
          <a:prstGeom prst="roundRect">
            <a:avLst>
              <a:gd name="adj" fmla="val 16667"/>
            </a:avLst>
          </a:prstGeom>
          <a:noFill/>
          <a:ln w="2857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68" name="Google Shape;468;p102"/>
          <p:cNvSpPr>
            <a:spLocks noGrp="1"/>
          </p:cNvSpPr>
          <p:nvPr>
            <p:ph type="pic" idx="4"/>
          </p:nvPr>
        </p:nvSpPr>
        <p:spPr>
          <a:xfrm>
            <a:off x="6378022" y="1777295"/>
            <a:ext cx="1989629" cy="1989165"/>
          </a:xfrm>
          <a:prstGeom prst="roundRect">
            <a:avLst>
              <a:gd name="adj" fmla="val 16667"/>
            </a:avLst>
          </a:prstGeom>
          <a:noFill/>
          <a:ln w="2857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69" name="Google Shape;469;p102"/>
          <p:cNvSpPr>
            <a:spLocks noGrp="1"/>
          </p:cNvSpPr>
          <p:nvPr>
            <p:ph type="pic" idx="5"/>
          </p:nvPr>
        </p:nvSpPr>
        <p:spPr>
          <a:xfrm>
            <a:off x="9054524" y="1777295"/>
            <a:ext cx="1989629" cy="1989165"/>
          </a:xfrm>
          <a:prstGeom prst="roundRect">
            <a:avLst>
              <a:gd name="adj" fmla="val 16667"/>
            </a:avLst>
          </a:prstGeom>
          <a:noFill/>
          <a:ln w="2857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am Slide 03">
  <p:cSld name="Team Slide 03">
    <p:spTree>
      <p:nvGrpSpPr>
        <p:cNvPr id="1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Google Shape;471;p103"/>
          <p:cNvSpPr/>
          <p:nvPr/>
        </p:nvSpPr>
        <p:spPr>
          <a:xfrm rot="5400000">
            <a:off x="11681289" y="6247141"/>
            <a:ext cx="455692" cy="565727"/>
          </a:xfrm>
          <a:prstGeom prst="flowChartOffpageConnector">
            <a:avLst/>
          </a:prstGeom>
          <a:solidFill>
            <a:srgbClr val="BFBFBF"/>
          </a:solidFill>
          <a:ln>
            <a:noFill/>
          </a:ln>
        </p:spPr>
        <p:txBody>
          <a:bodyPr spcFirstLastPara="1" wrap="square" lIns="121900" tIns="60950" rIns="121900" bIns="6095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7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2" name="Google Shape;472;p103"/>
          <p:cNvSpPr txBox="1">
            <a:spLocks noGrp="1"/>
          </p:cNvSpPr>
          <p:nvPr>
            <p:ph type="sldNum" idx="12"/>
          </p:nvPr>
        </p:nvSpPr>
        <p:spPr>
          <a:xfrm>
            <a:off x="11643206" y="6340867"/>
            <a:ext cx="610241" cy="3661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50" rIns="121900" bIns="6095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  <p:sp>
        <p:nvSpPr>
          <p:cNvPr id="473" name="Google Shape;473;p103"/>
          <p:cNvSpPr>
            <a:spLocks noGrp="1"/>
          </p:cNvSpPr>
          <p:nvPr>
            <p:ph type="pic" idx="2"/>
          </p:nvPr>
        </p:nvSpPr>
        <p:spPr>
          <a:xfrm>
            <a:off x="900056" y="1777294"/>
            <a:ext cx="3244279" cy="3260313"/>
          </a:xfrm>
          <a:prstGeom prst="roundRect">
            <a:avLst>
              <a:gd name="adj" fmla="val 8446"/>
            </a:avLst>
          </a:prstGeom>
          <a:noFill/>
          <a:ln w="2857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am Slide 04">
  <p:cSld name="Team Slide 04">
    <p:spTree>
      <p:nvGrpSpPr>
        <p:cNvPr id="1" name="Shape 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" name="Google Shape;475;p104"/>
          <p:cNvSpPr/>
          <p:nvPr/>
        </p:nvSpPr>
        <p:spPr>
          <a:xfrm rot="5400000">
            <a:off x="11681289" y="6247141"/>
            <a:ext cx="455692" cy="565727"/>
          </a:xfrm>
          <a:prstGeom prst="flowChartOffpageConnector">
            <a:avLst/>
          </a:prstGeom>
          <a:solidFill>
            <a:srgbClr val="BFBFBF"/>
          </a:solidFill>
          <a:ln>
            <a:noFill/>
          </a:ln>
        </p:spPr>
        <p:txBody>
          <a:bodyPr spcFirstLastPara="1" wrap="square" lIns="121900" tIns="60950" rIns="121900" bIns="6095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7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6" name="Google Shape;476;p104"/>
          <p:cNvSpPr txBox="1">
            <a:spLocks noGrp="1"/>
          </p:cNvSpPr>
          <p:nvPr>
            <p:ph type="sldNum" idx="12"/>
          </p:nvPr>
        </p:nvSpPr>
        <p:spPr>
          <a:xfrm>
            <a:off x="11643206" y="6340867"/>
            <a:ext cx="610241" cy="3661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50" rIns="121900" bIns="6095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  <p:sp>
        <p:nvSpPr>
          <p:cNvPr id="477" name="Google Shape;477;p104"/>
          <p:cNvSpPr>
            <a:spLocks noGrp="1"/>
          </p:cNvSpPr>
          <p:nvPr>
            <p:ph type="pic" idx="2"/>
          </p:nvPr>
        </p:nvSpPr>
        <p:spPr>
          <a:xfrm>
            <a:off x="499380" y="1488610"/>
            <a:ext cx="1806275" cy="1805853"/>
          </a:xfrm>
          <a:prstGeom prst="roundRect">
            <a:avLst>
              <a:gd name="adj" fmla="val 11041"/>
            </a:avLst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78" name="Google Shape;478;p104"/>
          <p:cNvSpPr>
            <a:spLocks noGrp="1"/>
          </p:cNvSpPr>
          <p:nvPr>
            <p:ph type="pic" idx="3"/>
          </p:nvPr>
        </p:nvSpPr>
        <p:spPr>
          <a:xfrm>
            <a:off x="2557144" y="1488610"/>
            <a:ext cx="1806275" cy="1805853"/>
          </a:xfrm>
          <a:prstGeom prst="roundRect">
            <a:avLst>
              <a:gd name="adj" fmla="val 13151"/>
            </a:avLst>
          </a:prstGeom>
          <a:noFill/>
          <a:ln w="2857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79" name="Google Shape;479;p104"/>
          <p:cNvSpPr>
            <a:spLocks noGrp="1"/>
          </p:cNvSpPr>
          <p:nvPr>
            <p:ph type="pic" idx="4"/>
          </p:nvPr>
        </p:nvSpPr>
        <p:spPr>
          <a:xfrm>
            <a:off x="4614908" y="1488610"/>
            <a:ext cx="1806275" cy="1805853"/>
          </a:xfrm>
          <a:prstGeom prst="roundRect">
            <a:avLst>
              <a:gd name="adj" fmla="val 11744"/>
            </a:avLst>
          </a:prstGeom>
          <a:noFill/>
          <a:ln w="2857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80" name="Google Shape;480;p104"/>
          <p:cNvSpPr>
            <a:spLocks noGrp="1"/>
          </p:cNvSpPr>
          <p:nvPr>
            <p:ph type="pic" idx="5"/>
          </p:nvPr>
        </p:nvSpPr>
        <p:spPr>
          <a:xfrm>
            <a:off x="6674923" y="1488610"/>
            <a:ext cx="1806275" cy="1805853"/>
          </a:xfrm>
          <a:prstGeom prst="roundRect">
            <a:avLst>
              <a:gd name="adj" fmla="val 7524"/>
            </a:avLst>
          </a:prstGeom>
          <a:noFill/>
          <a:ln w="2857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81" name="Google Shape;481;p104"/>
          <p:cNvSpPr txBox="1">
            <a:spLocks noGrp="1"/>
          </p:cNvSpPr>
          <p:nvPr>
            <p:ph type="title"/>
          </p:nvPr>
        </p:nvSpPr>
        <p:spPr>
          <a:xfrm>
            <a:off x="2336800" y="356628"/>
            <a:ext cx="7518400" cy="4713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3200"/>
              <a:buFont typeface="Arial"/>
              <a:buNone/>
              <a:defRPr sz="3200" b="1" i="0" u="none" strike="noStrike" cap="none">
                <a:solidFill>
                  <a:srgbClr val="191919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82" name="Google Shape;482;p104"/>
          <p:cNvSpPr txBox="1">
            <a:spLocks noGrp="1"/>
          </p:cNvSpPr>
          <p:nvPr>
            <p:ph type="body" idx="1"/>
          </p:nvPr>
        </p:nvSpPr>
        <p:spPr>
          <a:xfrm>
            <a:off x="3352800" y="825950"/>
            <a:ext cx="5486400" cy="2676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marR="0" lvl="0" indent="-228600" algn="ctr" rtl="0">
              <a:spcBef>
                <a:spcPts val="320"/>
              </a:spcBef>
              <a:spcAft>
                <a:spcPts val="0"/>
              </a:spcAft>
              <a:buClr>
                <a:srgbClr val="BFBFBF"/>
              </a:buClr>
              <a:buSzPts val="1600"/>
              <a:buFont typeface="Arial"/>
              <a:buNone/>
              <a:defRPr sz="1600" b="1" i="0" u="none" strike="noStrike" cap="none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8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8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am Slide 05">
  <p:cSld name="Team Slide 05">
    <p:spTree>
      <p:nvGrpSpPr>
        <p:cNvPr id="1" name="Shape 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" name="Google Shape;484;p105"/>
          <p:cNvSpPr/>
          <p:nvPr/>
        </p:nvSpPr>
        <p:spPr>
          <a:xfrm rot="5400000">
            <a:off x="11681289" y="6247141"/>
            <a:ext cx="455692" cy="565727"/>
          </a:xfrm>
          <a:prstGeom prst="flowChartOffpageConnector">
            <a:avLst/>
          </a:prstGeom>
          <a:solidFill>
            <a:srgbClr val="BFBFBF"/>
          </a:solidFill>
          <a:ln>
            <a:noFill/>
          </a:ln>
        </p:spPr>
        <p:txBody>
          <a:bodyPr spcFirstLastPara="1" wrap="square" lIns="121900" tIns="60950" rIns="121900" bIns="6095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7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5" name="Google Shape;485;p105"/>
          <p:cNvSpPr txBox="1">
            <a:spLocks noGrp="1"/>
          </p:cNvSpPr>
          <p:nvPr>
            <p:ph type="sldNum" idx="12"/>
          </p:nvPr>
        </p:nvSpPr>
        <p:spPr>
          <a:xfrm>
            <a:off x="11643206" y="6340867"/>
            <a:ext cx="610241" cy="3661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50" rIns="121900" bIns="6095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  <p:sp>
        <p:nvSpPr>
          <p:cNvPr id="486" name="Google Shape;486;p105"/>
          <p:cNvSpPr>
            <a:spLocks noGrp="1"/>
          </p:cNvSpPr>
          <p:nvPr>
            <p:ph type="pic" idx="2"/>
          </p:nvPr>
        </p:nvSpPr>
        <p:spPr>
          <a:xfrm>
            <a:off x="4226225" y="1742904"/>
            <a:ext cx="1806275" cy="1805853"/>
          </a:xfrm>
          <a:prstGeom prst="roundRect">
            <a:avLst>
              <a:gd name="adj" fmla="val 11744"/>
            </a:avLst>
          </a:prstGeom>
          <a:noFill/>
          <a:ln w="2857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87" name="Google Shape;487;p105"/>
          <p:cNvSpPr>
            <a:spLocks noGrp="1"/>
          </p:cNvSpPr>
          <p:nvPr>
            <p:ph type="pic" idx="3"/>
          </p:nvPr>
        </p:nvSpPr>
        <p:spPr>
          <a:xfrm>
            <a:off x="6173535" y="1742904"/>
            <a:ext cx="1806275" cy="1805853"/>
          </a:xfrm>
          <a:prstGeom prst="roundRect">
            <a:avLst>
              <a:gd name="adj" fmla="val 7524"/>
            </a:avLst>
          </a:prstGeom>
          <a:noFill/>
          <a:ln w="2857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88" name="Google Shape;488;p105"/>
          <p:cNvSpPr txBox="1">
            <a:spLocks noGrp="1"/>
          </p:cNvSpPr>
          <p:nvPr>
            <p:ph type="title"/>
          </p:nvPr>
        </p:nvSpPr>
        <p:spPr>
          <a:xfrm>
            <a:off x="2336800" y="356628"/>
            <a:ext cx="7518400" cy="4713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3200"/>
              <a:buFont typeface="Arial"/>
              <a:buNone/>
              <a:defRPr sz="3200" b="1" i="0" u="none" strike="noStrike" cap="none">
                <a:solidFill>
                  <a:srgbClr val="191919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89" name="Google Shape;489;p105"/>
          <p:cNvSpPr txBox="1">
            <a:spLocks noGrp="1"/>
          </p:cNvSpPr>
          <p:nvPr>
            <p:ph type="body" idx="1"/>
          </p:nvPr>
        </p:nvSpPr>
        <p:spPr>
          <a:xfrm>
            <a:off x="3352800" y="825950"/>
            <a:ext cx="5486400" cy="2676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marR="0" lvl="0" indent="-228600" algn="ctr" rtl="0">
              <a:spcBef>
                <a:spcPts val="320"/>
              </a:spcBef>
              <a:spcAft>
                <a:spcPts val="0"/>
              </a:spcAft>
              <a:buClr>
                <a:srgbClr val="BFBFBF"/>
              </a:buClr>
              <a:buSzPts val="1600"/>
              <a:buFont typeface="Arial"/>
              <a:buNone/>
              <a:defRPr sz="1600" b="1" i="0" u="none" strike="noStrike" cap="none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8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8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am Slide 06">
  <p:cSld name="Team Slide 06">
    <p:spTree>
      <p:nvGrpSpPr>
        <p:cNvPr id="1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Google Shape;491;p106"/>
          <p:cNvSpPr/>
          <p:nvPr/>
        </p:nvSpPr>
        <p:spPr>
          <a:xfrm rot="5400000">
            <a:off x="11681289" y="6247141"/>
            <a:ext cx="455692" cy="565727"/>
          </a:xfrm>
          <a:prstGeom prst="flowChartOffpageConnector">
            <a:avLst/>
          </a:prstGeom>
          <a:solidFill>
            <a:srgbClr val="BFBFBF"/>
          </a:solidFill>
          <a:ln>
            <a:noFill/>
          </a:ln>
        </p:spPr>
        <p:txBody>
          <a:bodyPr spcFirstLastPara="1" wrap="square" lIns="121900" tIns="60950" rIns="121900" bIns="6095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7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2" name="Google Shape;492;p106"/>
          <p:cNvSpPr txBox="1">
            <a:spLocks noGrp="1"/>
          </p:cNvSpPr>
          <p:nvPr>
            <p:ph type="sldNum" idx="12"/>
          </p:nvPr>
        </p:nvSpPr>
        <p:spPr>
          <a:xfrm>
            <a:off x="11643206" y="6340867"/>
            <a:ext cx="610241" cy="3661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50" rIns="121900" bIns="6095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  <p:sp>
        <p:nvSpPr>
          <p:cNvPr id="493" name="Google Shape;493;p106"/>
          <p:cNvSpPr>
            <a:spLocks noGrp="1"/>
          </p:cNvSpPr>
          <p:nvPr>
            <p:ph type="pic" idx="2"/>
          </p:nvPr>
        </p:nvSpPr>
        <p:spPr>
          <a:xfrm>
            <a:off x="3596691" y="3207051"/>
            <a:ext cx="1297573" cy="1297272"/>
          </a:xfrm>
          <a:prstGeom prst="ellipse">
            <a:avLst/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94" name="Google Shape;494;p106"/>
          <p:cNvSpPr>
            <a:spLocks noGrp="1"/>
          </p:cNvSpPr>
          <p:nvPr>
            <p:ph type="pic" idx="3"/>
          </p:nvPr>
        </p:nvSpPr>
        <p:spPr>
          <a:xfrm>
            <a:off x="5391886" y="1377389"/>
            <a:ext cx="1297573" cy="1297272"/>
          </a:xfrm>
          <a:prstGeom prst="ellipse">
            <a:avLst/>
          </a:prstGeom>
          <a:noFill/>
          <a:ln w="2857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95" name="Google Shape;495;p106"/>
          <p:cNvSpPr>
            <a:spLocks noGrp="1"/>
          </p:cNvSpPr>
          <p:nvPr>
            <p:ph type="pic" idx="4"/>
          </p:nvPr>
        </p:nvSpPr>
        <p:spPr>
          <a:xfrm>
            <a:off x="7224747" y="3198356"/>
            <a:ext cx="1297573" cy="1297272"/>
          </a:xfrm>
          <a:prstGeom prst="ellipse">
            <a:avLst/>
          </a:prstGeom>
          <a:noFill/>
          <a:ln w="2857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96" name="Google Shape;496;p106"/>
          <p:cNvSpPr>
            <a:spLocks noGrp="1"/>
          </p:cNvSpPr>
          <p:nvPr>
            <p:ph type="pic" idx="5"/>
          </p:nvPr>
        </p:nvSpPr>
        <p:spPr>
          <a:xfrm>
            <a:off x="5399164" y="5012383"/>
            <a:ext cx="1297573" cy="1297272"/>
          </a:xfrm>
          <a:prstGeom prst="ellipse">
            <a:avLst/>
          </a:prstGeom>
          <a:noFill/>
          <a:ln w="2857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97" name="Google Shape;497;p106"/>
          <p:cNvSpPr txBox="1">
            <a:spLocks noGrp="1"/>
          </p:cNvSpPr>
          <p:nvPr>
            <p:ph type="title"/>
          </p:nvPr>
        </p:nvSpPr>
        <p:spPr>
          <a:xfrm>
            <a:off x="2336800" y="356628"/>
            <a:ext cx="7518400" cy="4713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3200"/>
              <a:buFont typeface="Arial"/>
              <a:buNone/>
              <a:defRPr sz="3200" b="1" i="0" u="none" strike="noStrike" cap="none">
                <a:solidFill>
                  <a:srgbClr val="191919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98" name="Google Shape;498;p106"/>
          <p:cNvSpPr txBox="1">
            <a:spLocks noGrp="1"/>
          </p:cNvSpPr>
          <p:nvPr>
            <p:ph type="body" idx="1"/>
          </p:nvPr>
        </p:nvSpPr>
        <p:spPr>
          <a:xfrm>
            <a:off x="3352800" y="825950"/>
            <a:ext cx="5486400" cy="2676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marR="0" lvl="0" indent="-228600" algn="ctr" rtl="0">
              <a:spcBef>
                <a:spcPts val="320"/>
              </a:spcBef>
              <a:spcAft>
                <a:spcPts val="0"/>
              </a:spcAft>
              <a:buClr>
                <a:srgbClr val="BFBFBF"/>
              </a:buClr>
              <a:buSzPts val="1600"/>
              <a:buFont typeface="Arial"/>
              <a:buNone/>
              <a:defRPr sz="1600" b="1" i="0" u="none" strike="noStrike" cap="none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9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9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Pictures">
  <p:cSld name="One Pictures">
    <p:spTree>
      <p:nvGrpSpPr>
        <p:cNvPr id="1" name="Shape 4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" name="Google Shape;500;p107"/>
          <p:cNvSpPr/>
          <p:nvPr/>
        </p:nvSpPr>
        <p:spPr>
          <a:xfrm rot="5400000">
            <a:off x="11681289" y="6247141"/>
            <a:ext cx="455692" cy="565727"/>
          </a:xfrm>
          <a:prstGeom prst="flowChartOffpageConnector">
            <a:avLst/>
          </a:prstGeom>
          <a:solidFill>
            <a:srgbClr val="BFBFBF"/>
          </a:solidFill>
          <a:ln>
            <a:noFill/>
          </a:ln>
        </p:spPr>
        <p:txBody>
          <a:bodyPr spcFirstLastPara="1" wrap="square" lIns="121900" tIns="60950" rIns="121900" bIns="6095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7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1" name="Google Shape;501;p107"/>
          <p:cNvSpPr txBox="1">
            <a:spLocks noGrp="1"/>
          </p:cNvSpPr>
          <p:nvPr>
            <p:ph type="sldNum" idx="12"/>
          </p:nvPr>
        </p:nvSpPr>
        <p:spPr>
          <a:xfrm>
            <a:off x="11643206" y="6340867"/>
            <a:ext cx="610241" cy="3661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50" rIns="121900" bIns="6095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  <p:sp>
        <p:nvSpPr>
          <p:cNvPr id="502" name="Google Shape;502;p107"/>
          <p:cNvSpPr txBox="1">
            <a:spLocks noGrp="1"/>
          </p:cNvSpPr>
          <p:nvPr>
            <p:ph type="title"/>
          </p:nvPr>
        </p:nvSpPr>
        <p:spPr>
          <a:xfrm>
            <a:off x="2336800" y="356628"/>
            <a:ext cx="7518400" cy="4713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3200"/>
              <a:buFont typeface="Arial"/>
              <a:buNone/>
              <a:defRPr sz="3200" b="1" i="0" u="none" strike="noStrike" cap="none">
                <a:solidFill>
                  <a:srgbClr val="191919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03" name="Google Shape;503;p107"/>
          <p:cNvSpPr txBox="1">
            <a:spLocks noGrp="1"/>
          </p:cNvSpPr>
          <p:nvPr>
            <p:ph type="body" idx="1"/>
          </p:nvPr>
        </p:nvSpPr>
        <p:spPr>
          <a:xfrm>
            <a:off x="3352800" y="825950"/>
            <a:ext cx="5486400" cy="2676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marR="0" lvl="0" indent="-228600" algn="ctr" rtl="0">
              <a:spcBef>
                <a:spcPts val="320"/>
              </a:spcBef>
              <a:spcAft>
                <a:spcPts val="0"/>
              </a:spcAft>
              <a:buClr>
                <a:srgbClr val="BFBFBF"/>
              </a:buClr>
              <a:buSzPts val="1600"/>
              <a:buFont typeface="Arial"/>
              <a:buNone/>
              <a:defRPr sz="1600" b="1" i="0" u="none" strike="noStrike" cap="none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04" name="Google Shape;504;p107"/>
          <p:cNvSpPr>
            <a:spLocks noGrp="1"/>
          </p:cNvSpPr>
          <p:nvPr>
            <p:ph type="pic" idx="2"/>
          </p:nvPr>
        </p:nvSpPr>
        <p:spPr>
          <a:xfrm>
            <a:off x="0" y="1272416"/>
            <a:ext cx="12191997" cy="4921720"/>
          </a:xfrm>
          <a:prstGeom prst="downArrowCallout">
            <a:avLst>
              <a:gd name="adj1" fmla="val 50000"/>
              <a:gd name="adj2" fmla="val 15352"/>
              <a:gd name="adj3" fmla="val 5443"/>
              <a:gd name="adj4" fmla="val 94557"/>
            </a:avLst>
          </a:prstGeom>
          <a:noFill/>
          <a:ln>
            <a:noFill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One Top Pictures">
  <p:cSld name="1_One Top Pictures">
    <p:spTree>
      <p:nvGrpSpPr>
        <p:cNvPr id="1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Google Shape;506;p108"/>
          <p:cNvSpPr/>
          <p:nvPr/>
        </p:nvSpPr>
        <p:spPr>
          <a:xfrm rot="5400000">
            <a:off x="11681289" y="6247141"/>
            <a:ext cx="455692" cy="565727"/>
          </a:xfrm>
          <a:prstGeom prst="flowChartOffpageConnector">
            <a:avLst/>
          </a:prstGeom>
          <a:solidFill>
            <a:srgbClr val="BFBFBF"/>
          </a:solidFill>
          <a:ln>
            <a:noFill/>
          </a:ln>
        </p:spPr>
        <p:txBody>
          <a:bodyPr spcFirstLastPara="1" wrap="square" lIns="121900" tIns="60950" rIns="121900" bIns="6095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7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7" name="Google Shape;507;p108"/>
          <p:cNvSpPr txBox="1">
            <a:spLocks noGrp="1"/>
          </p:cNvSpPr>
          <p:nvPr>
            <p:ph type="sldNum" idx="12"/>
          </p:nvPr>
        </p:nvSpPr>
        <p:spPr>
          <a:xfrm>
            <a:off x="11643206" y="6340867"/>
            <a:ext cx="610241" cy="3661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50" rIns="121900" bIns="6095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  <p:sp>
        <p:nvSpPr>
          <p:cNvPr id="508" name="Google Shape;508;p108"/>
          <p:cNvSpPr>
            <a:spLocks noGrp="1"/>
          </p:cNvSpPr>
          <p:nvPr>
            <p:ph type="pic" idx="2"/>
          </p:nvPr>
        </p:nvSpPr>
        <p:spPr>
          <a:xfrm>
            <a:off x="0" y="3"/>
            <a:ext cx="12191997" cy="3966661"/>
          </a:xfrm>
          <a:prstGeom prst="downArrowCallout">
            <a:avLst>
              <a:gd name="adj1" fmla="val 15820"/>
              <a:gd name="adj2" fmla="val 7910"/>
              <a:gd name="adj3" fmla="val 7060"/>
              <a:gd name="adj4" fmla="val 92940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One Top Pictures">
  <p:cSld name="2_One Top Pictures">
    <p:spTree>
      <p:nvGrpSpPr>
        <p:cNvPr id="1" name="Shape 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Google Shape;510;p109"/>
          <p:cNvSpPr/>
          <p:nvPr/>
        </p:nvSpPr>
        <p:spPr>
          <a:xfrm rot="5400000">
            <a:off x="11681289" y="6247141"/>
            <a:ext cx="455692" cy="565727"/>
          </a:xfrm>
          <a:prstGeom prst="flowChartOffpageConnector">
            <a:avLst/>
          </a:prstGeom>
          <a:solidFill>
            <a:srgbClr val="BFBFBF"/>
          </a:solidFill>
          <a:ln>
            <a:noFill/>
          </a:ln>
        </p:spPr>
        <p:txBody>
          <a:bodyPr spcFirstLastPara="1" wrap="square" lIns="121900" tIns="60950" rIns="121900" bIns="6095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7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1" name="Google Shape;511;p109"/>
          <p:cNvSpPr txBox="1">
            <a:spLocks noGrp="1"/>
          </p:cNvSpPr>
          <p:nvPr>
            <p:ph type="sldNum" idx="12"/>
          </p:nvPr>
        </p:nvSpPr>
        <p:spPr>
          <a:xfrm>
            <a:off x="11643206" y="6340867"/>
            <a:ext cx="610241" cy="3661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50" rIns="121900" bIns="6095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  <p:sp>
        <p:nvSpPr>
          <p:cNvPr id="512" name="Google Shape;512;p109"/>
          <p:cNvSpPr>
            <a:spLocks noGrp="1"/>
          </p:cNvSpPr>
          <p:nvPr>
            <p:ph type="pic" idx="2"/>
          </p:nvPr>
        </p:nvSpPr>
        <p:spPr>
          <a:xfrm>
            <a:off x="880607" y="1639333"/>
            <a:ext cx="4908153" cy="4270188"/>
          </a:xfrm>
          <a:prstGeom prst="rect">
            <a:avLst/>
          </a:prstGeom>
          <a:noFill/>
          <a:ln>
            <a:noFill/>
          </a:ln>
        </p:spPr>
      </p:sp>
      <p:sp>
        <p:nvSpPr>
          <p:cNvPr id="513" name="Google Shape;513;p109"/>
          <p:cNvSpPr/>
          <p:nvPr/>
        </p:nvSpPr>
        <p:spPr>
          <a:xfrm rot="5400000">
            <a:off x="11681289" y="6247141"/>
            <a:ext cx="455692" cy="565727"/>
          </a:xfrm>
          <a:prstGeom prst="flowChartOffpageConnector">
            <a:avLst/>
          </a:prstGeom>
          <a:solidFill>
            <a:srgbClr val="BFBFBF"/>
          </a:solidFill>
          <a:ln>
            <a:noFill/>
          </a:ln>
        </p:spPr>
        <p:txBody>
          <a:bodyPr spcFirstLastPara="1" wrap="square" lIns="121900" tIns="60950" rIns="121900" bIns="6095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7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4" name="Google Shape;514;p109"/>
          <p:cNvSpPr txBox="1"/>
          <p:nvPr/>
        </p:nvSpPr>
        <p:spPr>
          <a:xfrm>
            <a:off x="11643206" y="6340867"/>
            <a:ext cx="610241" cy="3661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50" rIns="121900" bIns="6095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300" b="1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5" name="Google Shape;515;p109"/>
          <p:cNvSpPr txBox="1">
            <a:spLocks noGrp="1"/>
          </p:cNvSpPr>
          <p:nvPr>
            <p:ph type="title"/>
          </p:nvPr>
        </p:nvSpPr>
        <p:spPr>
          <a:xfrm>
            <a:off x="2336800" y="356628"/>
            <a:ext cx="7518400" cy="4713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3200"/>
              <a:buFont typeface="Arial"/>
              <a:buNone/>
              <a:defRPr sz="3200" b="1" i="0" u="none" strike="noStrike" cap="none">
                <a:solidFill>
                  <a:srgbClr val="191919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16" name="Google Shape;516;p109"/>
          <p:cNvSpPr txBox="1">
            <a:spLocks noGrp="1"/>
          </p:cNvSpPr>
          <p:nvPr>
            <p:ph type="body" idx="1"/>
          </p:nvPr>
        </p:nvSpPr>
        <p:spPr>
          <a:xfrm>
            <a:off x="3352800" y="825950"/>
            <a:ext cx="5486400" cy="2676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marR="0" lvl="0" indent="-228600" algn="ctr" rtl="0">
              <a:spcBef>
                <a:spcPts val="320"/>
              </a:spcBef>
              <a:spcAft>
                <a:spcPts val="0"/>
              </a:spcAft>
              <a:buClr>
                <a:srgbClr val="BFBFBF"/>
              </a:buClr>
              <a:buSzPts val="1600"/>
              <a:buFont typeface="Arial"/>
              <a:buNone/>
              <a:defRPr sz="1600" b="1" i="0" u="none" strike="noStrike" cap="none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Left Picture">
  <p:cSld name="One Left Picture">
    <p:spTree>
      <p:nvGrpSpPr>
        <p:cNvPr id="1" name="Shape 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Google Shape;518;p110"/>
          <p:cNvSpPr/>
          <p:nvPr/>
        </p:nvSpPr>
        <p:spPr>
          <a:xfrm rot="5400000">
            <a:off x="11681289" y="6247141"/>
            <a:ext cx="455692" cy="565727"/>
          </a:xfrm>
          <a:prstGeom prst="flowChartOffpageConnector">
            <a:avLst/>
          </a:prstGeom>
          <a:solidFill>
            <a:srgbClr val="BFBFBF"/>
          </a:solidFill>
          <a:ln>
            <a:noFill/>
          </a:ln>
        </p:spPr>
        <p:txBody>
          <a:bodyPr spcFirstLastPara="1" wrap="square" lIns="121900" tIns="60950" rIns="121900" bIns="6095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7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9" name="Google Shape;519;p110"/>
          <p:cNvSpPr txBox="1">
            <a:spLocks noGrp="1"/>
          </p:cNvSpPr>
          <p:nvPr>
            <p:ph type="sldNum" idx="12"/>
          </p:nvPr>
        </p:nvSpPr>
        <p:spPr>
          <a:xfrm>
            <a:off x="11643206" y="6340867"/>
            <a:ext cx="610241" cy="3661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50" rIns="121900" bIns="6095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  <p:sp>
        <p:nvSpPr>
          <p:cNvPr id="520" name="Google Shape;520;p110"/>
          <p:cNvSpPr/>
          <p:nvPr/>
        </p:nvSpPr>
        <p:spPr>
          <a:xfrm rot="5400000">
            <a:off x="11681289" y="6247141"/>
            <a:ext cx="455692" cy="565727"/>
          </a:xfrm>
          <a:prstGeom prst="flowChartOffpageConnector">
            <a:avLst/>
          </a:prstGeom>
          <a:solidFill>
            <a:srgbClr val="BFBFBF"/>
          </a:solidFill>
          <a:ln>
            <a:noFill/>
          </a:ln>
        </p:spPr>
        <p:txBody>
          <a:bodyPr spcFirstLastPara="1" wrap="square" lIns="121900" tIns="60950" rIns="121900" bIns="6095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7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1" name="Google Shape;521;p110"/>
          <p:cNvSpPr txBox="1"/>
          <p:nvPr/>
        </p:nvSpPr>
        <p:spPr>
          <a:xfrm>
            <a:off x="11643206" y="6340867"/>
            <a:ext cx="610241" cy="3661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50" rIns="121900" bIns="6095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300" b="1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2" name="Google Shape;522;p110"/>
          <p:cNvSpPr>
            <a:spLocks noGrp="1"/>
          </p:cNvSpPr>
          <p:nvPr>
            <p:ph type="pic" idx="2"/>
          </p:nvPr>
        </p:nvSpPr>
        <p:spPr>
          <a:xfrm>
            <a:off x="0" y="0"/>
            <a:ext cx="5942381" cy="68580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One Right Picture">
  <p:cSld name="1_One Right Picture">
    <p:spTree>
      <p:nvGrpSpPr>
        <p:cNvPr id="1" name="Shape 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" name="Google Shape;524;p111"/>
          <p:cNvSpPr>
            <a:spLocks noGrp="1"/>
          </p:cNvSpPr>
          <p:nvPr>
            <p:ph type="pic" idx="2"/>
          </p:nvPr>
        </p:nvSpPr>
        <p:spPr>
          <a:xfrm>
            <a:off x="6249619" y="0"/>
            <a:ext cx="5942381" cy="68580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6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6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60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60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60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60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ree Pictures 02">
  <p:cSld name="Three Pictures 02">
    <p:spTree>
      <p:nvGrpSpPr>
        <p:cNvPr id="1" name="Shape 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Google Shape;526;p112"/>
          <p:cNvSpPr/>
          <p:nvPr/>
        </p:nvSpPr>
        <p:spPr>
          <a:xfrm rot="5400000">
            <a:off x="11681289" y="6247141"/>
            <a:ext cx="455692" cy="565727"/>
          </a:xfrm>
          <a:prstGeom prst="flowChartOffpageConnector">
            <a:avLst/>
          </a:prstGeom>
          <a:solidFill>
            <a:srgbClr val="BFBFBF"/>
          </a:solidFill>
          <a:ln>
            <a:noFill/>
          </a:ln>
        </p:spPr>
        <p:txBody>
          <a:bodyPr spcFirstLastPara="1" wrap="square" lIns="121900" tIns="60950" rIns="121900" bIns="6095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7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7" name="Google Shape;527;p112"/>
          <p:cNvSpPr txBox="1">
            <a:spLocks noGrp="1"/>
          </p:cNvSpPr>
          <p:nvPr>
            <p:ph type="sldNum" idx="12"/>
          </p:nvPr>
        </p:nvSpPr>
        <p:spPr>
          <a:xfrm>
            <a:off x="11643206" y="6340867"/>
            <a:ext cx="610241" cy="3661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50" rIns="121900" bIns="6095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  <p:sp>
        <p:nvSpPr>
          <p:cNvPr id="528" name="Google Shape;528;p112"/>
          <p:cNvSpPr/>
          <p:nvPr/>
        </p:nvSpPr>
        <p:spPr>
          <a:xfrm rot="5400000">
            <a:off x="11681289" y="6247141"/>
            <a:ext cx="455692" cy="565727"/>
          </a:xfrm>
          <a:prstGeom prst="flowChartOffpageConnector">
            <a:avLst/>
          </a:prstGeom>
          <a:solidFill>
            <a:srgbClr val="BFBFBF"/>
          </a:solidFill>
          <a:ln>
            <a:noFill/>
          </a:ln>
        </p:spPr>
        <p:txBody>
          <a:bodyPr spcFirstLastPara="1" wrap="square" lIns="121900" tIns="60950" rIns="121900" bIns="6095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7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9" name="Google Shape;529;p112"/>
          <p:cNvSpPr txBox="1"/>
          <p:nvPr/>
        </p:nvSpPr>
        <p:spPr>
          <a:xfrm>
            <a:off x="11643206" y="6340867"/>
            <a:ext cx="610241" cy="3661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50" rIns="121900" bIns="6095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300" b="1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0" name="Google Shape;530;p112"/>
          <p:cNvSpPr txBox="1">
            <a:spLocks noGrp="1"/>
          </p:cNvSpPr>
          <p:nvPr>
            <p:ph type="title"/>
          </p:nvPr>
        </p:nvSpPr>
        <p:spPr>
          <a:xfrm>
            <a:off x="2336800" y="356628"/>
            <a:ext cx="7518400" cy="4713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3200"/>
              <a:buFont typeface="Arial"/>
              <a:buNone/>
              <a:defRPr sz="3200" b="1" i="0" u="none" strike="noStrike" cap="none">
                <a:solidFill>
                  <a:srgbClr val="191919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31" name="Google Shape;531;p112"/>
          <p:cNvSpPr txBox="1">
            <a:spLocks noGrp="1"/>
          </p:cNvSpPr>
          <p:nvPr>
            <p:ph type="body" idx="1"/>
          </p:nvPr>
        </p:nvSpPr>
        <p:spPr>
          <a:xfrm>
            <a:off x="3352800" y="825950"/>
            <a:ext cx="5486400" cy="2676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marR="0" lvl="0" indent="-228600" algn="ctr" rtl="0">
              <a:spcBef>
                <a:spcPts val="320"/>
              </a:spcBef>
              <a:spcAft>
                <a:spcPts val="0"/>
              </a:spcAft>
              <a:buClr>
                <a:srgbClr val="BFBFBF"/>
              </a:buClr>
              <a:buSzPts val="1600"/>
              <a:buFont typeface="Arial"/>
              <a:buNone/>
              <a:defRPr sz="1600" b="1" i="0" u="none" strike="noStrike" cap="none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32" name="Google Shape;532;p112"/>
          <p:cNvSpPr>
            <a:spLocks noGrp="1"/>
          </p:cNvSpPr>
          <p:nvPr>
            <p:ph type="pic" idx="2"/>
          </p:nvPr>
        </p:nvSpPr>
        <p:spPr>
          <a:xfrm>
            <a:off x="183399" y="1575370"/>
            <a:ext cx="3597455" cy="3543436"/>
          </a:xfrm>
          <a:prstGeom prst="downArrowCallout">
            <a:avLst>
              <a:gd name="adj1" fmla="val 15820"/>
              <a:gd name="adj2" fmla="val 7910"/>
              <a:gd name="adj3" fmla="val 7060"/>
              <a:gd name="adj4" fmla="val 92940"/>
            </a:avLst>
          </a:prstGeom>
          <a:noFill/>
          <a:ln>
            <a:noFill/>
          </a:ln>
        </p:spPr>
      </p:sp>
      <p:sp>
        <p:nvSpPr>
          <p:cNvPr id="533" name="Google Shape;533;p112"/>
          <p:cNvSpPr>
            <a:spLocks noGrp="1"/>
          </p:cNvSpPr>
          <p:nvPr>
            <p:ph type="pic" idx="3"/>
          </p:nvPr>
        </p:nvSpPr>
        <p:spPr>
          <a:xfrm>
            <a:off x="4297274" y="1575370"/>
            <a:ext cx="3597455" cy="3543436"/>
          </a:xfrm>
          <a:prstGeom prst="downArrowCallout">
            <a:avLst>
              <a:gd name="adj1" fmla="val 15820"/>
              <a:gd name="adj2" fmla="val 7910"/>
              <a:gd name="adj3" fmla="val 7060"/>
              <a:gd name="adj4" fmla="val 92940"/>
            </a:avLst>
          </a:prstGeom>
          <a:noFill/>
          <a:ln>
            <a:noFill/>
          </a:ln>
        </p:spPr>
      </p:sp>
      <p:sp>
        <p:nvSpPr>
          <p:cNvPr id="534" name="Google Shape;534;p112"/>
          <p:cNvSpPr>
            <a:spLocks noGrp="1"/>
          </p:cNvSpPr>
          <p:nvPr>
            <p:ph type="pic" idx="4"/>
          </p:nvPr>
        </p:nvSpPr>
        <p:spPr>
          <a:xfrm>
            <a:off x="8411149" y="1575370"/>
            <a:ext cx="3597455" cy="3543436"/>
          </a:xfrm>
          <a:prstGeom prst="downArrowCallout">
            <a:avLst>
              <a:gd name="adj1" fmla="val 15820"/>
              <a:gd name="adj2" fmla="val 7910"/>
              <a:gd name="adj3" fmla="val 7060"/>
              <a:gd name="adj4" fmla="val 92940"/>
            </a:avLst>
          </a:prstGeom>
          <a:noFill/>
          <a:ln>
            <a:noFill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hree Pictures 03">
  <p:cSld name="1_Three Pictures 03">
    <p:spTree>
      <p:nvGrpSpPr>
        <p:cNvPr id="1" name="Shape 5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" name="Google Shape;536;p113"/>
          <p:cNvSpPr/>
          <p:nvPr/>
        </p:nvSpPr>
        <p:spPr>
          <a:xfrm rot="5400000">
            <a:off x="11681289" y="6247141"/>
            <a:ext cx="455692" cy="565727"/>
          </a:xfrm>
          <a:prstGeom prst="flowChartOffpageConnector">
            <a:avLst/>
          </a:prstGeom>
          <a:solidFill>
            <a:srgbClr val="BFBFBF"/>
          </a:solidFill>
          <a:ln>
            <a:noFill/>
          </a:ln>
        </p:spPr>
        <p:txBody>
          <a:bodyPr spcFirstLastPara="1" wrap="square" lIns="121900" tIns="60950" rIns="121900" bIns="6095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7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7" name="Google Shape;537;p113"/>
          <p:cNvSpPr txBox="1">
            <a:spLocks noGrp="1"/>
          </p:cNvSpPr>
          <p:nvPr>
            <p:ph type="sldNum" idx="12"/>
          </p:nvPr>
        </p:nvSpPr>
        <p:spPr>
          <a:xfrm>
            <a:off x="11643206" y="6340867"/>
            <a:ext cx="610241" cy="3661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50" rIns="121900" bIns="6095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  <p:sp>
        <p:nvSpPr>
          <p:cNvPr id="538" name="Google Shape;538;p113"/>
          <p:cNvSpPr/>
          <p:nvPr/>
        </p:nvSpPr>
        <p:spPr>
          <a:xfrm rot="5400000">
            <a:off x="11681289" y="6247141"/>
            <a:ext cx="455692" cy="565727"/>
          </a:xfrm>
          <a:prstGeom prst="flowChartOffpageConnector">
            <a:avLst/>
          </a:prstGeom>
          <a:solidFill>
            <a:srgbClr val="BFBFBF"/>
          </a:solidFill>
          <a:ln>
            <a:noFill/>
          </a:ln>
        </p:spPr>
        <p:txBody>
          <a:bodyPr spcFirstLastPara="1" wrap="square" lIns="121900" tIns="60950" rIns="121900" bIns="6095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7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9" name="Google Shape;539;p113"/>
          <p:cNvSpPr txBox="1"/>
          <p:nvPr/>
        </p:nvSpPr>
        <p:spPr>
          <a:xfrm>
            <a:off x="11643206" y="6340867"/>
            <a:ext cx="610241" cy="3661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50" rIns="121900" bIns="6095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300" b="1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0" name="Google Shape;540;p113"/>
          <p:cNvSpPr txBox="1">
            <a:spLocks noGrp="1"/>
          </p:cNvSpPr>
          <p:nvPr>
            <p:ph type="title"/>
          </p:nvPr>
        </p:nvSpPr>
        <p:spPr>
          <a:xfrm>
            <a:off x="2336800" y="356628"/>
            <a:ext cx="7518400" cy="4713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3200"/>
              <a:buFont typeface="Arial"/>
              <a:buNone/>
              <a:defRPr sz="3200" b="1" i="0" u="none" strike="noStrike" cap="none">
                <a:solidFill>
                  <a:srgbClr val="191919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41" name="Google Shape;541;p113"/>
          <p:cNvSpPr txBox="1">
            <a:spLocks noGrp="1"/>
          </p:cNvSpPr>
          <p:nvPr>
            <p:ph type="body" idx="1"/>
          </p:nvPr>
        </p:nvSpPr>
        <p:spPr>
          <a:xfrm>
            <a:off x="3352800" y="825950"/>
            <a:ext cx="5486400" cy="2676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marR="0" lvl="0" indent="-228600" algn="ctr" rtl="0">
              <a:spcBef>
                <a:spcPts val="320"/>
              </a:spcBef>
              <a:spcAft>
                <a:spcPts val="0"/>
              </a:spcAft>
              <a:buClr>
                <a:srgbClr val="BFBFBF"/>
              </a:buClr>
              <a:buSzPts val="1600"/>
              <a:buFont typeface="Arial"/>
              <a:buNone/>
              <a:defRPr sz="1600" b="1" i="0" u="none" strike="noStrike" cap="none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42" name="Google Shape;542;p113"/>
          <p:cNvSpPr>
            <a:spLocks noGrp="1"/>
          </p:cNvSpPr>
          <p:nvPr>
            <p:ph type="pic" idx="2"/>
          </p:nvPr>
        </p:nvSpPr>
        <p:spPr>
          <a:xfrm>
            <a:off x="475895" y="1445657"/>
            <a:ext cx="3469533" cy="2351680"/>
          </a:xfrm>
          <a:prstGeom prst="downArrowCallout">
            <a:avLst>
              <a:gd name="adj1" fmla="val 15820"/>
              <a:gd name="adj2" fmla="val 7910"/>
              <a:gd name="adj3" fmla="val 7060"/>
              <a:gd name="adj4" fmla="val 92940"/>
            </a:avLst>
          </a:prstGeom>
          <a:noFill/>
          <a:ln>
            <a:noFill/>
          </a:ln>
        </p:spPr>
      </p:sp>
      <p:sp>
        <p:nvSpPr>
          <p:cNvPr id="543" name="Google Shape;543;p113"/>
          <p:cNvSpPr>
            <a:spLocks noGrp="1"/>
          </p:cNvSpPr>
          <p:nvPr>
            <p:ph type="pic" idx="3"/>
          </p:nvPr>
        </p:nvSpPr>
        <p:spPr>
          <a:xfrm>
            <a:off x="4361234" y="1445657"/>
            <a:ext cx="3469533" cy="2351680"/>
          </a:xfrm>
          <a:prstGeom prst="downArrowCallout">
            <a:avLst>
              <a:gd name="adj1" fmla="val 15820"/>
              <a:gd name="adj2" fmla="val 7910"/>
              <a:gd name="adj3" fmla="val 7060"/>
              <a:gd name="adj4" fmla="val 92940"/>
            </a:avLst>
          </a:prstGeom>
          <a:noFill/>
          <a:ln>
            <a:noFill/>
          </a:ln>
        </p:spPr>
      </p:sp>
      <p:sp>
        <p:nvSpPr>
          <p:cNvPr id="544" name="Google Shape;544;p113"/>
          <p:cNvSpPr>
            <a:spLocks noGrp="1"/>
          </p:cNvSpPr>
          <p:nvPr>
            <p:ph type="pic" idx="4"/>
          </p:nvPr>
        </p:nvSpPr>
        <p:spPr>
          <a:xfrm>
            <a:off x="8241795" y="1445657"/>
            <a:ext cx="3469533" cy="2351680"/>
          </a:xfrm>
          <a:prstGeom prst="downArrowCallout">
            <a:avLst>
              <a:gd name="adj1" fmla="val 15820"/>
              <a:gd name="adj2" fmla="val 7910"/>
              <a:gd name="adj3" fmla="val 7060"/>
              <a:gd name="adj4" fmla="val 92940"/>
            </a:avLst>
          </a:prstGeom>
          <a:noFill/>
          <a:ln>
            <a:noFill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4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4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4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ow Left Right Picture">
  <p:cSld name="Tow Left Right Picture">
    <p:spTree>
      <p:nvGrpSpPr>
        <p:cNvPr id="1" name="Shape 5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6" name="Google Shape;546;p114"/>
          <p:cNvSpPr>
            <a:spLocks noGrp="1"/>
          </p:cNvSpPr>
          <p:nvPr>
            <p:ph type="pic" idx="2"/>
          </p:nvPr>
        </p:nvSpPr>
        <p:spPr>
          <a:xfrm>
            <a:off x="183399" y="1575369"/>
            <a:ext cx="3597455" cy="3400024"/>
          </a:xfrm>
          <a:prstGeom prst="downArrowCallout">
            <a:avLst>
              <a:gd name="adj1" fmla="val 15820"/>
              <a:gd name="adj2" fmla="val 7910"/>
              <a:gd name="adj3" fmla="val 7060"/>
              <a:gd name="adj4" fmla="val 92940"/>
            </a:avLst>
          </a:prstGeom>
          <a:noFill/>
          <a:ln>
            <a:noFill/>
          </a:ln>
        </p:spPr>
      </p:sp>
      <p:sp>
        <p:nvSpPr>
          <p:cNvPr id="547" name="Google Shape;547;p114"/>
          <p:cNvSpPr>
            <a:spLocks noGrp="1"/>
          </p:cNvSpPr>
          <p:nvPr>
            <p:ph type="pic" idx="3"/>
          </p:nvPr>
        </p:nvSpPr>
        <p:spPr>
          <a:xfrm>
            <a:off x="8411149" y="1575371"/>
            <a:ext cx="3597455" cy="3400023"/>
          </a:xfrm>
          <a:prstGeom prst="downArrowCallout">
            <a:avLst>
              <a:gd name="adj1" fmla="val 15820"/>
              <a:gd name="adj2" fmla="val 7910"/>
              <a:gd name="adj3" fmla="val 7060"/>
              <a:gd name="adj4" fmla="val 92940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iddle Picture">
  <p:cSld name="Middle Picture">
    <p:spTree>
      <p:nvGrpSpPr>
        <p:cNvPr id="1" name="Shape 5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" name="Google Shape;549;p115"/>
          <p:cNvSpPr>
            <a:spLocks noGrp="1"/>
          </p:cNvSpPr>
          <p:nvPr>
            <p:ph type="pic" idx="2"/>
          </p:nvPr>
        </p:nvSpPr>
        <p:spPr>
          <a:xfrm>
            <a:off x="5020671" y="1382568"/>
            <a:ext cx="3360699" cy="4965187"/>
          </a:xfrm>
          <a:prstGeom prst="downArrowCallout">
            <a:avLst>
              <a:gd name="adj1" fmla="val 15820"/>
              <a:gd name="adj2" fmla="val 7910"/>
              <a:gd name="adj3" fmla="val 7060"/>
              <a:gd name="adj4" fmla="val 95221"/>
            </a:avLst>
          </a:prstGeom>
          <a:noFill/>
          <a:ln>
            <a:noFill/>
          </a:ln>
        </p:spPr>
      </p:sp>
      <p:sp>
        <p:nvSpPr>
          <p:cNvPr id="550" name="Google Shape;550;p115"/>
          <p:cNvSpPr/>
          <p:nvPr/>
        </p:nvSpPr>
        <p:spPr>
          <a:xfrm rot="5400000">
            <a:off x="11681289" y="6247141"/>
            <a:ext cx="455692" cy="565727"/>
          </a:xfrm>
          <a:prstGeom prst="flowChartOffpageConnector">
            <a:avLst/>
          </a:prstGeom>
          <a:solidFill>
            <a:srgbClr val="BFBFBF"/>
          </a:solidFill>
          <a:ln>
            <a:noFill/>
          </a:ln>
        </p:spPr>
        <p:txBody>
          <a:bodyPr spcFirstLastPara="1" wrap="square" lIns="121900" tIns="60950" rIns="121900" bIns="6095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7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1" name="Google Shape;551;p115"/>
          <p:cNvSpPr txBox="1">
            <a:spLocks noGrp="1"/>
          </p:cNvSpPr>
          <p:nvPr>
            <p:ph type="sldNum" idx="12"/>
          </p:nvPr>
        </p:nvSpPr>
        <p:spPr>
          <a:xfrm>
            <a:off x="11643206" y="6340867"/>
            <a:ext cx="610241" cy="3661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50" rIns="121900" bIns="6095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  <p:sp>
        <p:nvSpPr>
          <p:cNvPr id="552" name="Google Shape;552;p115"/>
          <p:cNvSpPr/>
          <p:nvPr/>
        </p:nvSpPr>
        <p:spPr>
          <a:xfrm rot="5400000">
            <a:off x="11681289" y="6247141"/>
            <a:ext cx="455692" cy="565727"/>
          </a:xfrm>
          <a:prstGeom prst="flowChartOffpageConnector">
            <a:avLst/>
          </a:prstGeom>
          <a:solidFill>
            <a:srgbClr val="BFBFBF"/>
          </a:solidFill>
          <a:ln>
            <a:noFill/>
          </a:ln>
        </p:spPr>
        <p:txBody>
          <a:bodyPr spcFirstLastPara="1" wrap="square" lIns="121900" tIns="60950" rIns="121900" bIns="6095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7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3" name="Google Shape;553;p115"/>
          <p:cNvSpPr txBox="1"/>
          <p:nvPr/>
        </p:nvSpPr>
        <p:spPr>
          <a:xfrm>
            <a:off x="11643206" y="6340867"/>
            <a:ext cx="610241" cy="3661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50" rIns="121900" bIns="6095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300" b="1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4" name="Google Shape;554;p115"/>
          <p:cNvSpPr txBox="1">
            <a:spLocks noGrp="1"/>
          </p:cNvSpPr>
          <p:nvPr>
            <p:ph type="title"/>
          </p:nvPr>
        </p:nvSpPr>
        <p:spPr>
          <a:xfrm>
            <a:off x="2336800" y="356628"/>
            <a:ext cx="7518400" cy="4713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3200"/>
              <a:buFont typeface="Arial"/>
              <a:buNone/>
              <a:defRPr sz="3200" b="1" i="0" u="none" strike="noStrike" cap="none">
                <a:solidFill>
                  <a:srgbClr val="191919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55" name="Google Shape;555;p115"/>
          <p:cNvSpPr txBox="1">
            <a:spLocks noGrp="1"/>
          </p:cNvSpPr>
          <p:nvPr>
            <p:ph type="body" idx="1"/>
          </p:nvPr>
        </p:nvSpPr>
        <p:spPr>
          <a:xfrm>
            <a:off x="3352800" y="825950"/>
            <a:ext cx="5486400" cy="2676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marR="0" lvl="0" indent="-228600" algn="ctr" rtl="0">
              <a:spcBef>
                <a:spcPts val="320"/>
              </a:spcBef>
              <a:spcAft>
                <a:spcPts val="0"/>
              </a:spcAft>
              <a:buClr>
                <a:srgbClr val="BFBFBF"/>
              </a:buClr>
              <a:buSzPts val="1600"/>
              <a:buFont typeface="Arial"/>
              <a:buNone/>
              <a:defRPr sz="1600" b="1" i="0" u="none" strike="noStrike" cap="none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ree Pictures">
  <p:cSld name="three Pictures">
    <p:spTree>
      <p:nvGrpSpPr>
        <p:cNvPr id="1" name="Shape 5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" name="Google Shape;557;p116"/>
          <p:cNvSpPr>
            <a:spLocks noGrp="1"/>
          </p:cNvSpPr>
          <p:nvPr>
            <p:ph type="pic" idx="2"/>
          </p:nvPr>
        </p:nvSpPr>
        <p:spPr>
          <a:xfrm>
            <a:off x="1463041" y="1758206"/>
            <a:ext cx="3250392" cy="4270188"/>
          </a:xfrm>
          <a:prstGeom prst="rect">
            <a:avLst/>
          </a:prstGeom>
          <a:noFill/>
          <a:ln>
            <a:noFill/>
          </a:ln>
        </p:spPr>
      </p:sp>
      <p:sp>
        <p:nvSpPr>
          <p:cNvPr id="558" name="Google Shape;558;p116"/>
          <p:cNvSpPr>
            <a:spLocks noGrp="1"/>
          </p:cNvSpPr>
          <p:nvPr>
            <p:ph type="pic" idx="3"/>
          </p:nvPr>
        </p:nvSpPr>
        <p:spPr>
          <a:xfrm>
            <a:off x="7478569" y="1758206"/>
            <a:ext cx="3250392" cy="4270188"/>
          </a:xfrm>
          <a:prstGeom prst="rect">
            <a:avLst/>
          </a:prstGeom>
          <a:noFill/>
          <a:ln>
            <a:noFill/>
          </a:ln>
        </p:spPr>
      </p:sp>
      <p:sp>
        <p:nvSpPr>
          <p:cNvPr id="559" name="Google Shape;559;p116"/>
          <p:cNvSpPr>
            <a:spLocks noGrp="1"/>
          </p:cNvSpPr>
          <p:nvPr>
            <p:ph type="pic" idx="4"/>
          </p:nvPr>
        </p:nvSpPr>
        <p:spPr>
          <a:xfrm>
            <a:off x="4344776" y="1438846"/>
            <a:ext cx="3647921" cy="4908909"/>
          </a:xfrm>
          <a:prstGeom prst="rect">
            <a:avLst/>
          </a:prstGeom>
          <a:noFill/>
          <a:ln>
            <a:noFill/>
          </a:ln>
        </p:spPr>
      </p:sp>
      <p:sp>
        <p:nvSpPr>
          <p:cNvPr id="560" name="Google Shape;560;p116"/>
          <p:cNvSpPr/>
          <p:nvPr/>
        </p:nvSpPr>
        <p:spPr>
          <a:xfrm rot="5400000">
            <a:off x="11681289" y="6247141"/>
            <a:ext cx="455692" cy="565727"/>
          </a:xfrm>
          <a:prstGeom prst="flowChartOffpageConnector">
            <a:avLst/>
          </a:prstGeom>
          <a:solidFill>
            <a:srgbClr val="BFBFBF"/>
          </a:solidFill>
          <a:ln>
            <a:noFill/>
          </a:ln>
        </p:spPr>
        <p:txBody>
          <a:bodyPr spcFirstLastPara="1" wrap="square" lIns="121900" tIns="60950" rIns="121900" bIns="6095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7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1" name="Google Shape;561;p116"/>
          <p:cNvSpPr txBox="1">
            <a:spLocks noGrp="1"/>
          </p:cNvSpPr>
          <p:nvPr>
            <p:ph type="sldNum" idx="12"/>
          </p:nvPr>
        </p:nvSpPr>
        <p:spPr>
          <a:xfrm>
            <a:off x="11643206" y="6340867"/>
            <a:ext cx="610241" cy="3661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50" rIns="121900" bIns="6095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  <p:sp>
        <p:nvSpPr>
          <p:cNvPr id="562" name="Google Shape;562;p116"/>
          <p:cNvSpPr txBox="1">
            <a:spLocks noGrp="1"/>
          </p:cNvSpPr>
          <p:nvPr>
            <p:ph type="title"/>
          </p:nvPr>
        </p:nvSpPr>
        <p:spPr>
          <a:xfrm>
            <a:off x="2336800" y="356628"/>
            <a:ext cx="7518400" cy="4713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3200"/>
              <a:buFont typeface="Arial"/>
              <a:buNone/>
              <a:defRPr sz="3200" b="1" i="0" u="none" strike="noStrike" cap="none">
                <a:solidFill>
                  <a:srgbClr val="191919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63" name="Google Shape;563;p116"/>
          <p:cNvSpPr txBox="1">
            <a:spLocks noGrp="1"/>
          </p:cNvSpPr>
          <p:nvPr>
            <p:ph type="body" idx="1"/>
          </p:nvPr>
        </p:nvSpPr>
        <p:spPr>
          <a:xfrm>
            <a:off x="3352800" y="825950"/>
            <a:ext cx="5486400" cy="2676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marR="0" lvl="0" indent="-228600" algn="ctr" rtl="0">
              <a:spcBef>
                <a:spcPts val="320"/>
              </a:spcBef>
              <a:spcAft>
                <a:spcPts val="0"/>
              </a:spcAft>
              <a:buClr>
                <a:srgbClr val="BFBFBF"/>
              </a:buClr>
              <a:buSzPts val="1600"/>
              <a:buFont typeface="Arial"/>
              <a:buNone/>
              <a:defRPr sz="1600" b="1" i="0" u="none" strike="noStrike" cap="none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our Pictures">
  <p:cSld name="Four Pictures">
    <p:spTree>
      <p:nvGrpSpPr>
        <p:cNvPr id="1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" name="Google Shape;565;p117"/>
          <p:cNvSpPr/>
          <p:nvPr/>
        </p:nvSpPr>
        <p:spPr>
          <a:xfrm rot="5400000">
            <a:off x="11681289" y="6247141"/>
            <a:ext cx="455692" cy="565727"/>
          </a:xfrm>
          <a:prstGeom prst="flowChartOffpageConnector">
            <a:avLst/>
          </a:prstGeom>
          <a:solidFill>
            <a:srgbClr val="BFBFBF"/>
          </a:solidFill>
          <a:ln>
            <a:noFill/>
          </a:ln>
        </p:spPr>
        <p:txBody>
          <a:bodyPr spcFirstLastPara="1" wrap="square" lIns="121900" tIns="60950" rIns="121900" bIns="6095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7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6" name="Google Shape;566;p117"/>
          <p:cNvSpPr txBox="1">
            <a:spLocks noGrp="1"/>
          </p:cNvSpPr>
          <p:nvPr>
            <p:ph type="sldNum" idx="12"/>
          </p:nvPr>
        </p:nvSpPr>
        <p:spPr>
          <a:xfrm>
            <a:off x="11643206" y="6340867"/>
            <a:ext cx="610241" cy="3661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50" rIns="121900" bIns="6095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  <p:sp>
        <p:nvSpPr>
          <p:cNvPr id="567" name="Google Shape;567;p117"/>
          <p:cNvSpPr txBox="1">
            <a:spLocks noGrp="1"/>
          </p:cNvSpPr>
          <p:nvPr>
            <p:ph type="title"/>
          </p:nvPr>
        </p:nvSpPr>
        <p:spPr>
          <a:xfrm>
            <a:off x="2336800" y="356628"/>
            <a:ext cx="7518400" cy="4713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3200"/>
              <a:buFont typeface="Arial"/>
              <a:buNone/>
              <a:defRPr sz="3200" b="1" i="0" u="none" strike="noStrike" cap="none">
                <a:solidFill>
                  <a:srgbClr val="191919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68" name="Google Shape;568;p117"/>
          <p:cNvSpPr txBox="1">
            <a:spLocks noGrp="1"/>
          </p:cNvSpPr>
          <p:nvPr>
            <p:ph type="body" idx="1"/>
          </p:nvPr>
        </p:nvSpPr>
        <p:spPr>
          <a:xfrm>
            <a:off x="3352800" y="825950"/>
            <a:ext cx="5486400" cy="2676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marR="0" lvl="0" indent="-228600" algn="ctr" rtl="0">
              <a:spcBef>
                <a:spcPts val="320"/>
              </a:spcBef>
              <a:spcAft>
                <a:spcPts val="0"/>
              </a:spcAft>
              <a:buClr>
                <a:srgbClr val="BFBFBF"/>
              </a:buClr>
              <a:buSzPts val="1600"/>
              <a:buFont typeface="Arial"/>
              <a:buNone/>
              <a:defRPr sz="1600" b="1" i="0" u="none" strike="noStrike" cap="none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69" name="Google Shape;569;p117"/>
          <p:cNvSpPr>
            <a:spLocks noGrp="1"/>
          </p:cNvSpPr>
          <p:nvPr>
            <p:ph type="pic" idx="2"/>
          </p:nvPr>
        </p:nvSpPr>
        <p:spPr>
          <a:xfrm>
            <a:off x="121920" y="1438846"/>
            <a:ext cx="2804160" cy="3526343"/>
          </a:xfrm>
          <a:prstGeom prst="rect">
            <a:avLst/>
          </a:prstGeom>
          <a:noFill/>
          <a:ln>
            <a:noFill/>
          </a:ln>
        </p:spPr>
      </p:sp>
      <p:sp>
        <p:nvSpPr>
          <p:cNvPr id="570" name="Google Shape;570;p117"/>
          <p:cNvSpPr>
            <a:spLocks noGrp="1"/>
          </p:cNvSpPr>
          <p:nvPr>
            <p:ph type="pic" idx="3"/>
          </p:nvPr>
        </p:nvSpPr>
        <p:spPr>
          <a:xfrm>
            <a:off x="3169920" y="1438846"/>
            <a:ext cx="2804160" cy="3526343"/>
          </a:xfrm>
          <a:prstGeom prst="rect">
            <a:avLst/>
          </a:prstGeom>
          <a:noFill/>
          <a:ln>
            <a:noFill/>
          </a:ln>
        </p:spPr>
      </p:sp>
      <p:sp>
        <p:nvSpPr>
          <p:cNvPr id="571" name="Google Shape;571;p117"/>
          <p:cNvSpPr>
            <a:spLocks noGrp="1"/>
          </p:cNvSpPr>
          <p:nvPr>
            <p:ph type="pic" idx="4"/>
          </p:nvPr>
        </p:nvSpPr>
        <p:spPr>
          <a:xfrm>
            <a:off x="6217920" y="1438846"/>
            <a:ext cx="2804160" cy="3526343"/>
          </a:xfrm>
          <a:prstGeom prst="rect">
            <a:avLst/>
          </a:prstGeom>
          <a:noFill/>
          <a:ln>
            <a:noFill/>
          </a:ln>
        </p:spPr>
      </p:sp>
      <p:sp>
        <p:nvSpPr>
          <p:cNvPr id="572" name="Google Shape;572;p117"/>
          <p:cNvSpPr>
            <a:spLocks noGrp="1"/>
          </p:cNvSpPr>
          <p:nvPr>
            <p:ph type="pic" idx="5"/>
          </p:nvPr>
        </p:nvSpPr>
        <p:spPr>
          <a:xfrm>
            <a:off x="9265920" y="1438846"/>
            <a:ext cx="2804160" cy="3526343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6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6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our Pictures 02">
  <p:cSld name="Four Pictures 02">
    <p:spTree>
      <p:nvGrpSpPr>
        <p:cNvPr id="1" name="Shape 5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4" name="Google Shape;574;p118"/>
          <p:cNvSpPr/>
          <p:nvPr/>
        </p:nvSpPr>
        <p:spPr>
          <a:xfrm rot="5400000">
            <a:off x="11681289" y="6247141"/>
            <a:ext cx="455692" cy="565727"/>
          </a:xfrm>
          <a:prstGeom prst="flowChartOffpageConnector">
            <a:avLst/>
          </a:prstGeom>
          <a:solidFill>
            <a:srgbClr val="BFBFBF"/>
          </a:solidFill>
          <a:ln>
            <a:noFill/>
          </a:ln>
        </p:spPr>
        <p:txBody>
          <a:bodyPr spcFirstLastPara="1" wrap="square" lIns="121900" tIns="60950" rIns="121900" bIns="6095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7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5" name="Google Shape;575;p118"/>
          <p:cNvSpPr txBox="1">
            <a:spLocks noGrp="1"/>
          </p:cNvSpPr>
          <p:nvPr>
            <p:ph type="sldNum" idx="12"/>
          </p:nvPr>
        </p:nvSpPr>
        <p:spPr>
          <a:xfrm>
            <a:off x="11643206" y="6340867"/>
            <a:ext cx="610241" cy="3661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50" rIns="121900" bIns="6095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  <p:sp>
        <p:nvSpPr>
          <p:cNvPr id="576" name="Google Shape;576;p118"/>
          <p:cNvSpPr txBox="1">
            <a:spLocks noGrp="1"/>
          </p:cNvSpPr>
          <p:nvPr>
            <p:ph type="title"/>
          </p:nvPr>
        </p:nvSpPr>
        <p:spPr>
          <a:xfrm>
            <a:off x="2336800" y="356628"/>
            <a:ext cx="7518400" cy="4713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3200"/>
              <a:buFont typeface="Arial"/>
              <a:buNone/>
              <a:defRPr sz="3200" b="1" i="0" u="none" strike="noStrike" cap="none">
                <a:solidFill>
                  <a:srgbClr val="191919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77" name="Google Shape;577;p118"/>
          <p:cNvSpPr txBox="1">
            <a:spLocks noGrp="1"/>
          </p:cNvSpPr>
          <p:nvPr>
            <p:ph type="body" idx="1"/>
          </p:nvPr>
        </p:nvSpPr>
        <p:spPr>
          <a:xfrm>
            <a:off x="3352800" y="825950"/>
            <a:ext cx="5486400" cy="2676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marR="0" lvl="0" indent="-228600" algn="ctr" rtl="0">
              <a:spcBef>
                <a:spcPts val="320"/>
              </a:spcBef>
              <a:spcAft>
                <a:spcPts val="0"/>
              </a:spcAft>
              <a:buClr>
                <a:srgbClr val="BFBFBF"/>
              </a:buClr>
              <a:buSzPts val="1600"/>
              <a:buFont typeface="Arial"/>
              <a:buNone/>
              <a:defRPr sz="1600" b="1" i="0" u="none" strike="noStrike" cap="none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78" name="Google Shape;578;p118"/>
          <p:cNvSpPr>
            <a:spLocks noGrp="1"/>
          </p:cNvSpPr>
          <p:nvPr>
            <p:ph type="pic" idx="2"/>
          </p:nvPr>
        </p:nvSpPr>
        <p:spPr>
          <a:xfrm>
            <a:off x="475894" y="1201531"/>
            <a:ext cx="3469533" cy="2365379"/>
          </a:xfrm>
          <a:prstGeom prst="rect">
            <a:avLst/>
          </a:prstGeom>
          <a:noFill/>
          <a:ln>
            <a:noFill/>
          </a:ln>
        </p:spPr>
      </p:sp>
      <p:sp>
        <p:nvSpPr>
          <p:cNvPr id="579" name="Google Shape;579;p118"/>
          <p:cNvSpPr>
            <a:spLocks noGrp="1"/>
          </p:cNvSpPr>
          <p:nvPr>
            <p:ph type="pic" idx="3"/>
          </p:nvPr>
        </p:nvSpPr>
        <p:spPr>
          <a:xfrm>
            <a:off x="4361234" y="1201531"/>
            <a:ext cx="3469533" cy="2365379"/>
          </a:xfrm>
          <a:prstGeom prst="rect">
            <a:avLst/>
          </a:prstGeom>
          <a:noFill/>
          <a:ln>
            <a:noFill/>
          </a:ln>
        </p:spPr>
      </p:sp>
      <p:sp>
        <p:nvSpPr>
          <p:cNvPr id="580" name="Google Shape;580;p118"/>
          <p:cNvSpPr>
            <a:spLocks noGrp="1"/>
          </p:cNvSpPr>
          <p:nvPr>
            <p:ph type="pic" idx="4"/>
          </p:nvPr>
        </p:nvSpPr>
        <p:spPr>
          <a:xfrm>
            <a:off x="8241795" y="1201531"/>
            <a:ext cx="3469533" cy="2365379"/>
          </a:xfrm>
          <a:prstGeom prst="rect">
            <a:avLst/>
          </a:prstGeom>
          <a:noFill/>
          <a:ln>
            <a:noFill/>
          </a:ln>
        </p:spPr>
      </p:sp>
      <p:sp>
        <p:nvSpPr>
          <p:cNvPr id="581" name="Google Shape;581;p118"/>
          <p:cNvSpPr>
            <a:spLocks noGrp="1"/>
          </p:cNvSpPr>
          <p:nvPr>
            <p:ph type="pic" idx="5"/>
          </p:nvPr>
        </p:nvSpPr>
        <p:spPr>
          <a:xfrm>
            <a:off x="475894" y="3806158"/>
            <a:ext cx="3469533" cy="2365379"/>
          </a:xfrm>
          <a:prstGeom prst="rect">
            <a:avLst/>
          </a:prstGeom>
          <a:noFill/>
          <a:ln>
            <a:noFill/>
          </a:ln>
        </p:spPr>
      </p:sp>
      <p:sp>
        <p:nvSpPr>
          <p:cNvPr id="582" name="Google Shape;582;p118"/>
          <p:cNvSpPr>
            <a:spLocks noGrp="1"/>
          </p:cNvSpPr>
          <p:nvPr>
            <p:ph type="pic" idx="6"/>
          </p:nvPr>
        </p:nvSpPr>
        <p:spPr>
          <a:xfrm>
            <a:off x="8241795" y="3806158"/>
            <a:ext cx="3469533" cy="2365379"/>
          </a:xfrm>
          <a:prstGeom prst="rect">
            <a:avLst/>
          </a:prstGeom>
          <a:noFill/>
          <a:ln>
            <a:noFill/>
          </a:ln>
        </p:spPr>
      </p:sp>
      <p:sp>
        <p:nvSpPr>
          <p:cNvPr id="583" name="Google Shape;583;p118"/>
          <p:cNvSpPr>
            <a:spLocks noGrp="1"/>
          </p:cNvSpPr>
          <p:nvPr>
            <p:ph type="pic" idx="7"/>
          </p:nvPr>
        </p:nvSpPr>
        <p:spPr>
          <a:xfrm>
            <a:off x="4361234" y="3806158"/>
            <a:ext cx="3469533" cy="2365379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7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7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Four Pictures">
  <p:cSld name="2_Four Pictures">
    <p:spTree>
      <p:nvGrpSpPr>
        <p:cNvPr id="1" name="Shape 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5" name="Google Shape;585;p119"/>
          <p:cNvSpPr/>
          <p:nvPr/>
        </p:nvSpPr>
        <p:spPr>
          <a:xfrm rot="5400000">
            <a:off x="11681289" y="6247141"/>
            <a:ext cx="455692" cy="565727"/>
          </a:xfrm>
          <a:prstGeom prst="flowChartOffpageConnector">
            <a:avLst/>
          </a:prstGeom>
          <a:solidFill>
            <a:srgbClr val="BFBFBF"/>
          </a:solidFill>
          <a:ln>
            <a:noFill/>
          </a:ln>
        </p:spPr>
        <p:txBody>
          <a:bodyPr spcFirstLastPara="1" wrap="square" lIns="121900" tIns="60950" rIns="121900" bIns="6095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7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6" name="Google Shape;586;p119"/>
          <p:cNvSpPr txBox="1">
            <a:spLocks noGrp="1"/>
          </p:cNvSpPr>
          <p:nvPr>
            <p:ph type="sldNum" idx="12"/>
          </p:nvPr>
        </p:nvSpPr>
        <p:spPr>
          <a:xfrm>
            <a:off x="11643206" y="6340867"/>
            <a:ext cx="610241" cy="3661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50" rIns="121900" bIns="6095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  <p:sp>
        <p:nvSpPr>
          <p:cNvPr id="587" name="Google Shape;587;p119"/>
          <p:cNvSpPr txBox="1">
            <a:spLocks noGrp="1"/>
          </p:cNvSpPr>
          <p:nvPr>
            <p:ph type="title"/>
          </p:nvPr>
        </p:nvSpPr>
        <p:spPr>
          <a:xfrm>
            <a:off x="2336800" y="356628"/>
            <a:ext cx="7518400" cy="4713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3200"/>
              <a:buFont typeface="Arial"/>
              <a:buNone/>
              <a:defRPr sz="3200" b="1" i="0" u="none" strike="noStrike" cap="none">
                <a:solidFill>
                  <a:srgbClr val="191919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88" name="Google Shape;588;p119"/>
          <p:cNvSpPr txBox="1">
            <a:spLocks noGrp="1"/>
          </p:cNvSpPr>
          <p:nvPr>
            <p:ph type="body" idx="1"/>
          </p:nvPr>
        </p:nvSpPr>
        <p:spPr>
          <a:xfrm>
            <a:off x="3352800" y="825950"/>
            <a:ext cx="5486400" cy="2676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marR="0" lvl="0" indent="-228600" algn="ctr" rtl="0">
              <a:spcBef>
                <a:spcPts val="320"/>
              </a:spcBef>
              <a:spcAft>
                <a:spcPts val="0"/>
              </a:spcAft>
              <a:buClr>
                <a:srgbClr val="BFBFBF"/>
              </a:buClr>
              <a:buSzPts val="1600"/>
              <a:buFont typeface="Arial"/>
              <a:buNone/>
              <a:defRPr sz="1600" b="1" i="0" u="none" strike="noStrike" cap="none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89" name="Google Shape;589;p119"/>
          <p:cNvSpPr>
            <a:spLocks noGrp="1"/>
          </p:cNvSpPr>
          <p:nvPr>
            <p:ph type="pic" idx="2"/>
          </p:nvPr>
        </p:nvSpPr>
        <p:spPr>
          <a:xfrm>
            <a:off x="121920" y="1438846"/>
            <a:ext cx="2804160" cy="3526343"/>
          </a:xfrm>
          <a:prstGeom prst="rect">
            <a:avLst/>
          </a:prstGeom>
          <a:noFill/>
          <a:ln>
            <a:noFill/>
          </a:ln>
        </p:spPr>
      </p:sp>
      <p:sp>
        <p:nvSpPr>
          <p:cNvPr id="590" name="Google Shape;590;p119"/>
          <p:cNvSpPr>
            <a:spLocks noGrp="1"/>
          </p:cNvSpPr>
          <p:nvPr>
            <p:ph type="pic" idx="3"/>
          </p:nvPr>
        </p:nvSpPr>
        <p:spPr>
          <a:xfrm>
            <a:off x="3169920" y="1438846"/>
            <a:ext cx="2804160" cy="3526343"/>
          </a:xfrm>
          <a:prstGeom prst="rect">
            <a:avLst/>
          </a:prstGeom>
          <a:noFill/>
          <a:ln>
            <a:noFill/>
          </a:ln>
        </p:spPr>
      </p:sp>
      <p:sp>
        <p:nvSpPr>
          <p:cNvPr id="591" name="Google Shape;591;p119"/>
          <p:cNvSpPr>
            <a:spLocks noGrp="1"/>
          </p:cNvSpPr>
          <p:nvPr>
            <p:ph type="pic" idx="4"/>
          </p:nvPr>
        </p:nvSpPr>
        <p:spPr>
          <a:xfrm>
            <a:off x="6217920" y="1438846"/>
            <a:ext cx="2804160" cy="3526343"/>
          </a:xfrm>
          <a:prstGeom prst="rect">
            <a:avLst/>
          </a:prstGeom>
          <a:noFill/>
          <a:ln>
            <a:noFill/>
          </a:ln>
        </p:spPr>
      </p:sp>
      <p:sp>
        <p:nvSpPr>
          <p:cNvPr id="592" name="Google Shape;592;p119"/>
          <p:cNvSpPr>
            <a:spLocks noGrp="1"/>
          </p:cNvSpPr>
          <p:nvPr>
            <p:ph type="pic" idx="5"/>
          </p:nvPr>
        </p:nvSpPr>
        <p:spPr>
          <a:xfrm>
            <a:off x="9265920" y="1438846"/>
            <a:ext cx="2804160" cy="3526343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8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 Images">
  <p:cSld name="3 Images">
    <p:spTree>
      <p:nvGrpSpPr>
        <p:cNvPr id="1" name="Shape 5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" name="Google Shape;594;p120"/>
          <p:cNvSpPr>
            <a:spLocks noGrp="1"/>
          </p:cNvSpPr>
          <p:nvPr>
            <p:ph type="pic" idx="2"/>
          </p:nvPr>
        </p:nvSpPr>
        <p:spPr>
          <a:xfrm>
            <a:off x="296334" y="215900"/>
            <a:ext cx="5880100" cy="6426200"/>
          </a:xfrm>
          <a:prstGeom prst="round1Rect">
            <a:avLst>
              <a:gd name="adj" fmla="val 5318"/>
            </a:avLst>
          </a:prstGeom>
          <a:noFill/>
          <a:ln>
            <a:noFill/>
          </a:ln>
        </p:spPr>
      </p:sp>
      <p:sp>
        <p:nvSpPr>
          <p:cNvPr id="595" name="Google Shape;595;p120"/>
          <p:cNvSpPr>
            <a:spLocks noGrp="1"/>
          </p:cNvSpPr>
          <p:nvPr>
            <p:ph type="pic" idx="3"/>
          </p:nvPr>
        </p:nvSpPr>
        <p:spPr>
          <a:xfrm>
            <a:off x="6406867" y="216720"/>
            <a:ext cx="5488240" cy="4518040"/>
          </a:xfrm>
          <a:prstGeom prst="round1Rect">
            <a:avLst>
              <a:gd name="adj" fmla="val 6441"/>
            </a:avLst>
          </a:prstGeom>
          <a:noFill/>
          <a:ln>
            <a:noFill/>
          </a:ln>
        </p:spPr>
      </p:sp>
      <p:sp>
        <p:nvSpPr>
          <p:cNvPr id="596" name="Google Shape;596;p120"/>
          <p:cNvSpPr>
            <a:spLocks noGrp="1"/>
          </p:cNvSpPr>
          <p:nvPr>
            <p:ph type="pic" idx="4"/>
          </p:nvPr>
        </p:nvSpPr>
        <p:spPr>
          <a:xfrm>
            <a:off x="6406865" y="4978885"/>
            <a:ext cx="5488240" cy="1662384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 Images">
  <p:cSld name="4 Images">
    <p:spTree>
      <p:nvGrpSpPr>
        <p:cNvPr id="1" name="Shape 5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8" name="Google Shape;598;p121"/>
          <p:cNvSpPr>
            <a:spLocks noGrp="1"/>
          </p:cNvSpPr>
          <p:nvPr>
            <p:ph type="pic" idx="2"/>
          </p:nvPr>
        </p:nvSpPr>
        <p:spPr>
          <a:xfrm>
            <a:off x="296333" y="215900"/>
            <a:ext cx="5646048" cy="4518040"/>
          </a:xfrm>
          <a:prstGeom prst="round1Rect">
            <a:avLst>
              <a:gd name="adj" fmla="val 6441"/>
            </a:avLst>
          </a:prstGeom>
          <a:noFill/>
          <a:ln>
            <a:noFill/>
          </a:ln>
        </p:spPr>
      </p:sp>
      <p:sp>
        <p:nvSpPr>
          <p:cNvPr id="599" name="Google Shape;599;p121"/>
          <p:cNvSpPr>
            <a:spLocks noGrp="1"/>
          </p:cNvSpPr>
          <p:nvPr>
            <p:ph type="pic" idx="3"/>
          </p:nvPr>
        </p:nvSpPr>
        <p:spPr>
          <a:xfrm>
            <a:off x="296333" y="4978885"/>
            <a:ext cx="5646048" cy="1662384"/>
          </a:xfrm>
          <a:prstGeom prst="rect">
            <a:avLst/>
          </a:prstGeom>
          <a:noFill/>
          <a:ln>
            <a:noFill/>
          </a:ln>
        </p:spPr>
      </p:sp>
      <p:sp>
        <p:nvSpPr>
          <p:cNvPr id="600" name="Google Shape;600;p121"/>
          <p:cNvSpPr>
            <a:spLocks noGrp="1"/>
          </p:cNvSpPr>
          <p:nvPr>
            <p:ph type="pic" idx="4"/>
          </p:nvPr>
        </p:nvSpPr>
        <p:spPr>
          <a:xfrm>
            <a:off x="6249619" y="215900"/>
            <a:ext cx="5646048" cy="4518040"/>
          </a:xfrm>
          <a:prstGeom prst="round1Rect">
            <a:avLst>
              <a:gd name="adj" fmla="val 6441"/>
            </a:avLst>
          </a:prstGeom>
          <a:noFill/>
          <a:ln>
            <a:noFill/>
          </a:ln>
        </p:spPr>
      </p:sp>
      <p:sp>
        <p:nvSpPr>
          <p:cNvPr id="601" name="Google Shape;601;p121"/>
          <p:cNvSpPr>
            <a:spLocks noGrp="1"/>
          </p:cNvSpPr>
          <p:nvPr>
            <p:ph type="pic" idx="5"/>
          </p:nvPr>
        </p:nvSpPr>
        <p:spPr>
          <a:xfrm>
            <a:off x="6249619" y="4978885"/>
            <a:ext cx="5646048" cy="1662384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61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61"/>
          <p:cNvSpPr txBox="1"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None/>
              <a:defRPr sz="19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7" name="Google Shape;47;p61"/>
          <p:cNvSpPr txBox="1">
            <a:spLocks noGrp="1"/>
          </p:cNvSpPr>
          <p:nvPr>
            <p:ph type="body" idx="2"/>
          </p:nvPr>
        </p:nvSpPr>
        <p:spPr>
          <a:xfrm>
            <a:off x="839789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8" name="Google Shape;48;p61"/>
          <p:cNvSpPr txBox="1">
            <a:spLocks noGrp="1"/>
          </p:cNvSpPr>
          <p:nvPr>
            <p:ph type="body" idx="3"/>
          </p:nvPr>
        </p:nvSpPr>
        <p:spPr>
          <a:xfrm>
            <a:off x="6172203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None/>
              <a:defRPr sz="19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9" name="Google Shape;49;p61"/>
          <p:cNvSpPr txBox="1">
            <a:spLocks noGrp="1"/>
          </p:cNvSpPr>
          <p:nvPr>
            <p:ph type="body" idx="4"/>
          </p:nvPr>
        </p:nvSpPr>
        <p:spPr>
          <a:xfrm>
            <a:off x="6172203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61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61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61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ortfolio">
  <p:cSld name="Portfolio">
    <p:spTree>
      <p:nvGrpSpPr>
        <p:cNvPr id="1" name="Shape 6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3" name="Google Shape;603;p122"/>
          <p:cNvSpPr>
            <a:spLocks noGrp="1"/>
          </p:cNvSpPr>
          <p:nvPr>
            <p:ph type="pic" idx="2"/>
          </p:nvPr>
        </p:nvSpPr>
        <p:spPr>
          <a:xfrm>
            <a:off x="487251" y="3625657"/>
            <a:ext cx="2677295" cy="2366067"/>
          </a:xfrm>
          <a:prstGeom prst="rect">
            <a:avLst/>
          </a:prstGeom>
          <a:noFill/>
          <a:ln>
            <a:noFill/>
          </a:ln>
        </p:spPr>
      </p:sp>
      <p:sp>
        <p:nvSpPr>
          <p:cNvPr id="604" name="Google Shape;604;p122"/>
          <p:cNvSpPr>
            <a:spLocks noGrp="1"/>
          </p:cNvSpPr>
          <p:nvPr>
            <p:ph type="pic" idx="3"/>
          </p:nvPr>
        </p:nvSpPr>
        <p:spPr>
          <a:xfrm>
            <a:off x="3343837" y="1438845"/>
            <a:ext cx="2677295" cy="2366067"/>
          </a:xfrm>
          <a:prstGeom prst="rect">
            <a:avLst/>
          </a:prstGeom>
          <a:noFill/>
          <a:ln>
            <a:noFill/>
          </a:ln>
        </p:spPr>
      </p:sp>
      <p:sp>
        <p:nvSpPr>
          <p:cNvPr id="605" name="Google Shape;605;p122"/>
          <p:cNvSpPr>
            <a:spLocks noGrp="1"/>
          </p:cNvSpPr>
          <p:nvPr>
            <p:ph type="pic" idx="4"/>
          </p:nvPr>
        </p:nvSpPr>
        <p:spPr>
          <a:xfrm>
            <a:off x="6171142" y="3625657"/>
            <a:ext cx="2677295" cy="2366067"/>
          </a:xfrm>
          <a:prstGeom prst="rect">
            <a:avLst/>
          </a:prstGeom>
          <a:noFill/>
          <a:ln>
            <a:noFill/>
          </a:ln>
        </p:spPr>
      </p:sp>
      <p:sp>
        <p:nvSpPr>
          <p:cNvPr id="606" name="Google Shape;606;p122"/>
          <p:cNvSpPr>
            <a:spLocks noGrp="1"/>
          </p:cNvSpPr>
          <p:nvPr>
            <p:ph type="pic" idx="5"/>
          </p:nvPr>
        </p:nvSpPr>
        <p:spPr>
          <a:xfrm>
            <a:off x="9013086" y="1438845"/>
            <a:ext cx="2677295" cy="2366067"/>
          </a:xfrm>
          <a:prstGeom prst="rect">
            <a:avLst/>
          </a:prstGeom>
          <a:noFill/>
          <a:ln>
            <a:noFill/>
          </a:ln>
        </p:spPr>
      </p:sp>
      <p:sp>
        <p:nvSpPr>
          <p:cNvPr id="607" name="Google Shape;607;p122"/>
          <p:cNvSpPr/>
          <p:nvPr/>
        </p:nvSpPr>
        <p:spPr>
          <a:xfrm>
            <a:off x="487249" y="1423918"/>
            <a:ext cx="2677296" cy="2662500"/>
          </a:xfrm>
          <a:prstGeom prst="downArrowCallout">
            <a:avLst>
              <a:gd name="adj1" fmla="val 23554"/>
              <a:gd name="adj2" fmla="val 10346"/>
              <a:gd name="adj3" fmla="val 10003"/>
              <a:gd name="adj4" fmla="val 89997"/>
            </a:avLst>
          </a:prstGeom>
          <a:solidFill>
            <a:schemeClr val="accent1"/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60950" rIns="121900" bIns="6095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59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spcBef>
                <a:spcPts val="320"/>
              </a:spcBef>
              <a:spcAft>
                <a:spcPts val="0"/>
              </a:spcAft>
              <a:buNone/>
            </a:pPr>
            <a:endParaRPr sz="1600" b="1">
              <a:solidFill>
                <a:srgbClr val="F2F2F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8" name="Google Shape;608;p122"/>
          <p:cNvSpPr/>
          <p:nvPr/>
        </p:nvSpPr>
        <p:spPr>
          <a:xfrm>
            <a:off x="3343835" y="3318325"/>
            <a:ext cx="2677296" cy="2688327"/>
          </a:xfrm>
          <a:prstGeom prst="upArrowCallout">
            <a:avLst>
              <a:gd name="adj1" fmla="val 25000"/>
              <a:gd name="adj2" fmla="val 9346"/>
              <a:gd name="adj3" fmla="val 11156"/>
              <a:gd name="adj4" fmla="val 88844"/>
            </a:avLst>
          </a:prstGeom>
          <a:solidFill>
            <a:schemeClr val="accent2"/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60950" rIns="121900" bIns="6095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53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9" name="Google Shape;609;p122"/>
          <p:cNvSpPr/>
          <p:nvPr/>
        </p:nvSpPr>
        <p:spPr>
          <a:xfrm>
            <a:off x="6171140" y="1423918"/>
            <a:ext cx="2677296" cy="2662500"/>
          </a:xfrm>
          <a:prstGeom prst="downArrowCallout">
            <a:avLst>
              <a:gd name="adj1" fmla="val 23554"/>
              <a:gd name="adj2" fmla="val 10346"/>
              <a:gd name="adj3" fmla="val 10003"/>
              <a:gd name="adj4" fmla="val 89997"/>
            </a:avLst>
          </a:prstGeom>
          <a:solidFill>
            <a:schemeClr val="accent3"/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60950" rIns="121900" bIns="6095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/>
          </a:p>
        </p:txBody>
      </p:sp>
      <p:sp>
        <p:nvSpPr>
          <p:cNvPr id="610" name="Google Shape;610;p122"/>
          <p:cNvSpPr/>
          <p:nvPr/>
        </p:nvSpPr>
        <p:spPr>
          <a:xfrm>
            <a:off x="9013085" y="3318325"/>
            <a:ext cx="2677296" cy="2688327"/>
          </a:xfrm>
          <a:prstGeom prst="upArrowCallout">
            <a:avLst>
              <a:gd name="adj1" fmla="val 25000"/>
              <a:gd name="adj2" fmla="val 9346"/>
              <a:gd name="adj3" fmla="val 11156"/>
              <a:gd name="adj4" fmla="val 88844"/>
            </a:avLst>
          </a:prstGeom>
          <a:solidFill>
            <a:schemeClr val="accent4"/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60950" rIns="121900" bIns="6095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br>
              <a:rPr lang="fr-FR" sz="8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</a:br>
            <a:endParaRPr sz="1600" b="1">
              <a:solidFill>
                <a:srgbClr val="F2F2F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1" name="Google Shape;611;p122"/>
          <p:cNvSpPr/>
          <p:nvPr/>
        </p:nvSpPr>
        <p:spPr>
          <a:xfrm rot="5400000">
            <a:off x="11681289" y="6247141"/>
            <a:ext cx="455692" cy="565727"/>
          </a:xfrm>
          <a:prstGeom prst="flowChartOffpageConnector">
            <a:avLst/>
          </a:prstGeom>
          <a:solidFill>
            <a:srgbClr val="BFBFBF"/>
          </a:solidFill>
          <a:ln>
            <a:noFill/>
          </a:ln>
        </p:spPr>
        <p:txBody>
          <a:bodyPr spcFirstLastPara="1" wrap="square" lIns="121900" tIns="60950" rIns="121900" bIns="6095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7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2" name="Google Shape;612;p122"/>
          <p:cNvSpPr txBox="1">
            <a:spLocks noGrp="1"/>
          </p:cNvSpPr>
          <p:nvPr>
            <p:ph type="sldNum" idx="12"/>
          </p:nvPr>
        </p:nvSpPr>
        <p:spPr>
          <a:xfrm>
            <a:off x="11643206" y="6340867"/>
            <a:ext cx="610241" cy="3661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50" rIns="121900" bIns="6095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  <p:sp>
        <p:nvSpPr>
          <p:cNvPr id="613" name="Google Shape;613;p122"/>
          <p:cNvSpPr txBox="1">
            <a:spLocks noGrp="1"/>
          </p:cNvSpPr>
          <p:nvPr>
            <p:ph type="title"/>
          </p:nvPr>
        </p:nvSpPr>
        <p:spPr>
          <a:xfrm>
            <a:off x="2336800" y="356628"/>
            <a:ext cx="7518400" cy="4713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3200"/>
              <a:buFont typeface="Arial"/>
              <a:buNone/>
              <a:defRPr sz="3200" b="1" i="0" u="none" strike="noStrike" cap="none">
                <a:solidFill>
                  <a:srgbClr val="191919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14" name="Google Shape;614;p122"/>
          <p:cNvSpPr txBox="1">
            <a:spLocks noGrp="1"/>
          </p:cNvSpPr>
          <p:nvPr>
            <p:ph type="body" idx="1"/>
          </p:nvPr>
        </p:nvSpPr>
        <p:spPr>
          <a:xfrm>
            <a:off x="3352800" y="825950"/>
            <a:ext cx="5486400" cy="2676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marR="0" lvl="0" indent="-228600" algn="ctr" rtl="0">
              <a:spcBef>
                <a:spcPts val="320"/>
              </a:spcBef>
              <a:spcAft>
                <a:spcPts val="0"/>
              </a:spcAft>
              <a:buClr>
                <a:srgbClr val="BFBFBF"/>
              </a:buClr>
              <a:buSzPts val="1600"/>
              <a:buFont typeface="Arial"/>
              <a:buNone/>
              <a:defRPr sz="1600" b="1" i="0" u="none" strike="noStrike" cap="none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Picture with three Columes">
  <p:cSld name="One Picture with three Columes">
    <p:spTree>
      <p:nvGrpSpPr>
        <p:cNvPr id="1" name="Shape 6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" name="Google Shape;616;p123"/>
          <p:cNvSpPr/>
          <p:nvPr/>
        </p:nvSpPr>
        <p:spPr>
          <a:xfrm rot="5400000">
            <a:off x="11681289" y="6247141"/>
            <a:ext cx="455692" cy="565727"/>
          </a:xfrm>
          <a:prstGeom prst="flowChartOffpageConnector">
            <a:avLst/>
          </a:prstGeom>
          <a:solidFill>
            <a:srgbClr val="BFBFBF"/>
          </a:solidFill>
          <a:ln>
            <a:noFill/>
          </a:ln>
        </p:spPr>
        <p:txBody>
          <a:bodyPr spcFirstLastPara="1" wrap="square" lIns="121900" tIns="60950" rIns="121900" bIns="6095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7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7" name="Google Shape;617;p123"/>
          <p:cNvSpPr txBox="1">
            <a:spLocks noGrp="1"/>
          </p:cNvSpPr>
          <p:nvPr>
            <p:ph type="sldNum" idx="12"/>
          </p:nvPr>
        </p:nvSpPr>
        <p:spPr>
          <a:xfrm>
            <a:off x="11643206" y="6340867"/>
            <a:ext cx="610241" cy="3661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50" rIns="121900" bIns="6095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  <p:sp>
        <p:nvSpPr>
          <p:cNvPr id="618" name="Google Shape;618;p123"/>
          <p:cNvSpPr txBox="1">
            <a:spLocks noGrp="1"/>
          </p:cNvSpPr>
          <p:nvPr>
            <p:ph type="title"/>
          </p:nvPr>
        </p:nvSpPr>
        <p:spPr>
          <a:xfrm>
            <a:off x="2336800" y="356628"/>
            <a:ext cx="7518400" cy="4713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3200"/>
              <a:buFont typeface="Arial"/>
              <a:buNone/>
              <a:defRPr sz="3200" b="1" i="0" u="none" strike="noStrike" cap="none">
                <a:solidFill>
                  <a:srgbClr val="191919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19" name="Google Shape;619;p123"/>
          <p:cNvSpPr txBox="1">
            <a:spLocks noGrp="1"/>
          </p:cNvSpPr>
          <p:nvPr>
            <p:ph type="body" idx="1"/>
          </p:nvPr>
        </p:nvSpPr>
        <p:spPr>
          <a:xfrm>
            <a:off x="3352800" y="825950"/>
            <a:ext cx="5486400" cy="2676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marR="0" lvl="0" indent="-228600" algn="ctr" rtl="0">
              <a:spcBef>
                <a:spcPts val="320"/>
              </a:spcBef>
              <a:spcAft>
                <a:spcPts val="0"/>
              </a:spcAft>
              <a:buClr>
                <a:srgbClr val="BFBFBF"/>
              </a:buClr>
              <a:buSzPts val="1600"/>
              <a:buFont typeface="Arial"/>
              <a:buNone/>
              <a:defRPr sz="1600" b="1" i="0" u="none" strike="noStrike" cap="none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20" name="Google Shape;620;p123"/>
          <p:cNvSpPr/>
          <p:nvPr/>
        </p:nvSpPr>
        <p:spPr>
          <a:xfrm>
            <a:off x="6193251" y="1662388"/>
            <a:ext cx="2472192" cy="4301321"/>
          </a:xfrm>
          <a:prstGeom prst="downArrowCallout">
            <a:avLst>
              <a:gd name="adj1" fmla="val 25000"/>
              <a:gd name="adj2" fmla="val 6698"/>
              <a:gd name="adj3" fmla="val 4369"/>
              <a:gd name="adj4" fmla="val 97489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60950" rIns="121900" bIns="6095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7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1" name="Google Shape;621;p123"/>
          <p:cNvSpPr/>
          <p:nvPr/>
        </p:nvSpPr>
        <p:spPr>
          <a:xfrm>
            <a:off x="3539660" y="1662388"/>
            <a:ext cx="2472192" cy="4301321"/>
          </a:xfrm>
          <a:prstGeom prst="downArrowCallout">
            <a:avLst>
              <a:gd name="adj1" fmla="val 25000"/>
              <a:gd name="adj2" fmla="val 6698"/>
              <a:gd name="adj3" fmla="val 4369"/>
              <a:gd name="adj4" fmla="val 97489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60950" rIns="121900" bIns="6095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7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2" name="Google Shape;622;p123"/>
          <p:cNvSpPr/>
          <p:nvPr/>
        </p:nvSpPr>
        <p:spPr>
          <a:xfrm>
            <a:off x="8846843" y="1662388"/>
            <a:ext cx="2472192" cy="4301321"/>
          </a:xfrm>
          <a:prstGeom prst="downArrowCallout">
            <a:avLst>
              <a:gd name="adj1" fmla="val 25000"/>
              <a:gd name="adj2" fmla="val 6698"/>
              <a:gd name="adj3" fmla="val 4369"/>
              <a:gd name="adj4" fmla="val 97489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121900" tIns="60950" rIns="121900" bIns="6095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7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3" name="Google Shape;623;p123"/>
          <p:cNvSpPr>
            <a:spLocks noGrp="1"/>
          </p:cNvSpPr>
          <p:nvPr>
            <p:ph type="pic" idx="2"/>
          </p:nvPr>
        </p:nvSpPr>
        <p:spPr>
          <a:xfrm>
            <a:off x="886069" y="1662386"/>
            <a:ext cx="2472192" cy="4301321"/>
          </a:xfrm>
          <a:prstGeom prst="downArrowCallout">
            <a:avLst>
              <a:gd name="adj1" fmla="val 26120"/>
              <a:gd name="adj2" fmla="val 6382"/>
              <a:gd name="adj3" fmla="val 5273"/>
              <a:gd name="adj4" fmla="val 96969"/>
            </a:avLst>
          </a:prstGeom>
          <a:noFill/>
          <a:ln>
            <a:noFill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6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6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6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ulome With Picture">
  <p:cSld name="Two Culome With Picture">
    <p:spTree>
      <p:nvGrpSpPr>
        <p:cNvPr id="1" name="Shape 6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5" name="Google Shape;625;p124"/>
          <p:cNvSpPr/>
          <p:nvPr/>
        </p:nvSpPr>
        <p:spPr>
          <a:xfrm rot="5400000">
            <a:off x="11681289" y="6247141"/>
            <a:ext cx="455692" cy="565727"/>
          </a:xfrm>
          <a:prstGeom prst="flowChartOffpageConnector">
            <a:avLst/>
          </a:prstGeom>
          <a:solidFill>
            <a:srgbClr val="BFBFBF"/>
          </a:solidFill>
          <a:ln>
            <a:noFill/>
          </a:ln>
        </p:spPr>
        <p:txBody>
          <a:bodyPr spcFirstLastPara="1" wrap="square" lIns="121900" tIns="60950" rIns="121900" bIns="6095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7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6" name="Google Shape;626;p124"/>
          <p:cNvSpPr txBox="1">
            <a:spLocks noGrp="1"/>
          </p:cNvSpPr>
          <p:nvPr>
            <p:ph type="sldNum" idx="12"/>
          </p:nvPr>
        </p:nvSpPr>
        <p:spPr>
          <a:xfrm>
            <a:off x="11643206" y="6340867"/>
            <a:ext cx="610241" cy="3661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50" rIns="121900" bIns="6095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  <p:sp>
        <p:nvSpPr>
          <p:cNvPr id="627" name="Google Shape;627;p124"/>
          <p:cNvSpPr/>
          <p:nvPr/>
        </p:nvSpPr>
        <p:spPr>
          <a:xfrm rot="5400000">
            <a:off x="11681289" y="6247141"/>
            <a:ext cx="455692" cy="565727"/>
          </a:xfrm>
          <a:prstGeom prst="flowChartOffpageConnector">
            <a:avLst/>
          </a:prstGeom>
          <a:solidFill>
            <a:srgbClr val="BFBFBF"/>
          </a:solidFill>
          <a:ln>
            <a:noFill/>
          </a:ln>
        </p:spPr>
        <p:txBody>
          <a:bodyPr spcFirstLastPara="1" wrap="square" lIns="121900" tIns="60950" rIns="121900" bIns="6095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7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8" name="Google Shape;628;p124"/>
          <p:cNvSpPr txBox="1"/>
          <p:nvPr/>
        </p:nvSpPr>
        <p:spPr>
          <a:xfrm>
            <a:off x="11643206" y="6340867"/>
            <a:ext cx="610241" cy="3661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50" rIns="121900" bIns="6095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300" b="1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9" name="Google Shape;629;p124"/>
          <p:cNvSpPr txBox="1">
            <a:spLocks noGrp="1"/>
          </p:cNvSpPr>
          <p:nvPr>
            <p:ph type="title"/>
          </p:nvPr>
        </p:nvSpPr>
        <p:spPr>
          <a:xfrm>
            <a:off x="2336800" y="356628"/>
            <a:ext cx="7518400" cy="4713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3200"/>
              <a:buFont typeface="Arial"/>
              <a:buNone/>
              <a:defRPr sz="3200" b="1" i="0" u="none" strike="noStrike" cap="none">
                <a:solidFill>
                  <a:srgbClr val="191919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30" name="Google Shape;630;p124"/>
          <p:cNvSpPr txBox="1">
            <a:spLocks noGrp="1"/>
          </p:cNvSpPr>
          <p:nvPr>
            <p:ph type="body" idx="1"/>
          </p:nvPr>
        </p:nvSpPr>
        <p:spPr>
          <a:xfrm>
            <a:off x="3352800" y="825950"/>
            <a:ext cx="5486400" cy="2676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marR="0" lvl="0" indent="-228600" algn="ctr" rtl="0">
              <a:spcBef>
                <a:spcPts val="320"/>
              </a:spcBef>
              <a:spcAft>
                <a:spcPts val="0"/>
              </a:spcAft>
              <a:buClr>
                <a:srgbClr val="BFBFBF"/>
              </a:buClr>
              <a:buSzPts val="1600"/>
              <a:buFont typeface="Arial"/>
              <a:buNone/>
              <a:defRPr sz="1600" b="1" i="0" u="none" strike="noStrike" cap="none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31" name="Google Shape;631;p124"/>
          <p:cNvSpPr>
            <a:spLocks noGrp="1"/>
          </p:cNvSpPr>
          <p:nvPr>
            <p:ph type="pic" idx="2"/>
          </p:nvPr>
        </p:nvSpPr>
        <p:spPr>
          <a:xfrm>
            <a:off x="896091" y="1448890"/>
            <a:ext cx="4913419" cy="3072372"/>
          </a:xfrm>
          <a:prstGeom prst="rect">
            <a:avLst/>
          </a:prstGeom>
          <a:noFill/>
          <a:ln>
            <a:noFill/>
          </a:ln>
        </p:spPr>
      </p:sp>
      <p:sp>
        <p:nvSpPr>
          <p:cNvPr id="632" name="Google Shape;632;p124"/>
          <p:cNvSpPr>
            <a:spLocks noGrp="1"/>
          </p:cNvSpPr>
          <p:nvPr>
            <p:ph type="pic" idx="3"/>
          </p:nvPr>
        </p:nvSpPr>
        <p:spPr>
          <a:xfrm>
            <a:off x="6385666" y="1445657"/>
            <a:ext cx="4910243" cy="3075607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3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_Free Blank With Footer">
  <p:cSld name="4_Free Blank With Footer">
    <p:spTree>
      <p:nvGrpSpPr>
        <p:cNvPr id="1" name="Shape 6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" name="Google Shape;634;p125"/>
          <p:cNvSpPr/>
          <p:nvPr/>
        </p:nvSpPr>
        <p:spPr>
          <a:xfrm rot="5400000">
            <a:off x="11681289" y="6247141"/>
            <a:ext cx="455692" cy="565727"/>
          </a:xfrm>
          <a:prstGeom prst="flowChartOffpageConnector">
            <a:avLst/>
          </a:prstGeom>
          <a:solidFill>
            <a:srgbClr val="BFBFBF"/>
          </a:solidFill>
          <a:ln>
            <a:noFill/>
          </a:ln>
        </p:spPr>
        <p:txBody>
          <a:bodyPr spcFirstLastPara="1" wrap="square" lIns="121900" tIns="60950" rIns="121900" bIns="6095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7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5" name="Google Shape;635;p125"/>
          <p:cNvSpPr txBox="1">
            <a:spLocks noGrp="1"/>
          </p:cNvSpPr>
          <p:nvPr>
            <p:ph type="sldNum" idx="12"/>
          </p:nvPr>
        </p:nvSpPr>
        <p:spPr>
          <a:xfrm>
            <a:off x="11643206" y="6340867"/>
            <a:ext cx="610241" cy="3661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50" rIns="121900" bIns="6095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 rtl="0">
              <a:spcBef>
                <a:spcPts val="0"/>
              </a:spcBef>
              <a:buNone/>
              <a:defRPr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  <p:sp>
        <p:nvSpPr>
          <p:cNvPr id="636" name="Google Shape;636;p125"/>
          <p:cNvSpPr txBox="1">
            <a:spLocks noGrp="1"/>
          </p:cNvSpPr>
          <p:nvPr>
            <p:ph type="title"/>
          </p:nvPr>
        </p:nvSpPr>
        <p:spPr>
          <a:xfrm>
            <a:off x="3791720" y="541356"/>
            <a:ext cx="7518400" cy="4713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2700"/>
              <a:buFont typeface="Arial"/>
              <a:buNone/>
              <a:defRPr sz="2700" b="1" i="0" u="none" strike="noStrike" cap="none">
                <a:solidFill>
                  <a:srgbClr val="191919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37" name="Google Shape;637;p125"/>
          <p:cNvSpPr txBox="1">
            <a:spLocks noGrp="1"/>
          </p:cNvSpPr>
          <p:nvPr>
            <p:ph type="body" idx="1"/>
          </p:nvPr>
        </p:nvSpPr>
        <p:spPr>
          <a:xfrm>
            <a:off x="5823720" y="1010677"/>
            <a:ext cx="5486400" cy="2676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marR="0" lvl="0" indent="-228600" algn="r" rtl="0">
              <a:spcBef>
                <a:spcPts val="280"/>
              </a:spcBef>
              <a:spcAft>
                <a:spcPts val="0"/>
              </a:spcAft>
              <a:buClr>
                <a:srgbClr val="BFBFBF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3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3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Free Blank With Footer">
  <p:cSld name="3_Free Blank With Footer">
    <p:spTree>
      <p:nvGrpSpPr>
        <p:cNvPr id="1" name="Shape 6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9" name="Google Shape;639;p126"/>
          <p:cNvSpPr txBox="1">
            <a:spLocks noGrp="1"/>
          </p:cNvSpPr>
          <p:nvPr>
            <p:ph type="title"/>
          </p:nvPr>
        </p:nvSpPr>
        <p:spPr>
          <a:xfrm>
            <a:off x="2336800" y="356628"/>
            <a:ext cx="7518400" cy="4713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3200"/>
              <a:buFont typeface="Arial"/>
              <a:buNone/>
              <a:defRPr sz="3200" b="1" i="0" u="none" strike="noStrike" cap="none">
                <a:solidFill>
                  <a:srgbClr val="191919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40" name="Google Shape;640;p126"/>
          <p:cNvSpPr txBox="1">
            <a:spLocks noGrp="1"/>
          </p:cNvSpPr>
          <p:nvPr>
            <p:ph type="body" idx="1"/>
          </p:nvPr>
        </p:nvSpPr>
        <p:spPr>
          <a:xfrm>
            <a:off x="3352800" y="825950"/>
            <a:ext cx="5486400" cy="2676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marR="0" lvl="0" indent="-228600" algn="ctr" rtl="0">
              <a:spcBef>
                <a:spcPts val="320"/>
              </a:spcBef>
              <a:spcAft>
                <a:spcPts val="0"/>
              </a:spcAft>
              <a:buClr>
                <a:srgbClr val="BFBFBF"/>
              </a:buClr>
              <a:buSzPts val="1600"/>
              <a:buFont typeface="Arial"/>
              <a:buNone/>
              <a:defRPr sz="1600" b="1" i="0" u="none" strike="noStrike" cap="none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4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4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4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Free Blank With Footer">
  <p:cSld name="2_Free Blank With Footer">
    <p:spTree>
      <p:nvGrpSpPr>
        <p:cNvPr id="1" name="Shape 6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2" name="Google Shape;642;p127"/>
          <p:cNvSpPr txBox="1">
            <a:spLocks noGrp="1"/>
          </p:cNvSpPr>
          <p:nvPr>
            <p:ph type="title"/>
          </p:nvPr>
        </p:nvSpPr>
        <p:spPr>
          <a:xfrm>
            <a:off x="2336800" y="356628"/>
            <a:ext cx="7518400" cy="4713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3200"/>
              <a:buFont typeface="Arial"/>
              <a:buNone/>
              <a:defRPr sz="3200" b="1" i="0" u="none" strike="noStrike" cap="none">
                <a:solidFill>
                  <a:srgbClr val="191919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43" name="Google Shape;643;p127"/>
          <p:cNvSpPr txBox="1">
            <a:spLocks noGrp="1"/>
          </p:cNvSpPr>
          <p:nvPr>
            <p:ph type="body" idx="1"/>
          </p:nvPr>
        </p:nvSpPr>
        <p:spPr>
          <a:xfrm>
            <a:off x="3352800" y="825950"/>
            <a:ext cx="5486400" cy="2676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marR="0" lvl="0" indent="-228600" algn="ctr" rtl="0">
              <a:spcBef>
                <a:spcPts val="320"/>
              </a:spcBef>
              <a:spcAft>
                <a:spcPts val="0"/>
              </a:spcAft>
              <a:buClr>
                <a:srgbClr val="BFBFBF"/>
              </a:buClr>
              <a:buSzPts val="1600"/>
              <a:buFont typeface="Arial"/>
              <a:buNone/>
              <a:defRPr sz="1600" b="1" i="0" u="none" strike="noStrike" cap="none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3FD78-2BCB-2645-A8EC-49F39512A0BB}" type="datetimeFigureOut">
              <a:rPr lang="fr-FR" smtClean="0"/>
              <a:t>14/02/2024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27E2E-29D5-8349-BEFB-F480043C74A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377755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6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62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62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62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63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63"/>
          <p:cNvSpPr txBox="1">
            <a:spLocks noGrp="1"/>
          </p:cNvSpPr>
          <p:nvPr>
            <p:ph type="body" idx="1"/>
          </p:nvPr>
        </p:nvSpPr>
        <p:spPr>
          <a:xfrm>
            <a:off x="5183188" y="987429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63"/>
          <p:cNvSpPr txBox="1">
            <a:spLocks noGrp="1"/>
          </p:cNvSpPr>
          <p:nvPr>
            <p:ph type="body" idx="2"/>
          </p:nvPr>
        </p:nvSpPr>
        <p:spPr>
          <a:xfrm>
            <a:off x="839788" y="2057402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9pPr>
          </a:lstStyle>
          <a:p>
            <a:endParaRPr/>
          </a:p>
        </p:txBody>
      </p:sp>
      <p:sp>
        <p:nvSpPr>
          <p:cNvPr id="62" name="Google Shape;62;p63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63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63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6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64"/>
          <p:cNvSpPr>
            <a:spLocks noGrp="1"/>
          </p:cNvSpPr>
          <p:nvPr>
            <p:ph type="pic" idx="2"/>
          </p:nvPr>
        </p:nvSpPr>
        <p:spPr>
          <a:xfrm>
            <a:off x="5183188" y="987429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64"/>
          <p:cNvSpPr txBox="1">
            <a:spLocks noGrp="1"/>
          </p:cNvSpPr>
          <p:nvPr>
            <p:ph type="body" idx="1"/>
          </p:nvPr>
        </p:nvSpPr>
        <p:spPr>
          <a:xfrm>
            <a:off x="839788" y="2057402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9pPr>
          </a:lstStyle>
          <a:p>
            <a:endParaRPr/>
          </a:p>
        </p:txBody>
      </p:sp>
      <p:sp>
        <p:nvSpPr>
          <p:cNvPr id="69" name="Google Shape;69;p64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64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64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46.xml"/><Relationship Id="rId18" Type="http://schemas.openxmlformats.org/officeDocument/2006/relationships/slideLayout" Target="../slideLayouts/slideLayout51.xml"/><Relationship Id="rId26" Type="http://schemas.openxmlformats.org/officeDocument/2006/relationships/slideLayout" Target="../slideLayouts/slideLayout59.xml"/><Relationship Id="rId3" Type="http://schemas.openxmlformats.org/officeDocument/2006/relationships/slideLayout" Target="../slideLayouts/slideLayout36.xml"/><Relationship Id="rId21" Type="http://schemas.openxmlformats.org/officeDocument/2006/relationships/slideLayout" Target="../slideLayouts/slideLayout54.xml"/><Relationship Id="rId34" Type="http://schemas.openxmlformats.org/officeDocument/2006/relationships/theme" Target="../theme/theme4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17" Type="http://schemas.openxmlformats.org/officeDocument/2006/relationships/slideLayout" Target="../slideLayouts/slideLayout50.xml"/><Relationship Id="rId25" Type="http://schemas.openxmlformats.org/officeDocument/2006/relationships/slideLayout" Target="../slideLayouts/slideLayout58.xml"/><Relationship Id="rId33" Type="http://schemas.openxmlformats.org/officeDocument/2006/relationships/slideLayout" Target="../slideLayouts/slideLayout66.xml"/><Relationship Id="rId2" Type="http://schemas.openxmlformats.org/officeDocument/2006/relationships/slideLayout" Target="../slideLayouts/slideLayout35.xml"/><Relationship Id="rId16" Type="http://schemas.openxmlformats.org/officeDocument/2006/relationships/slideLayout" Target="../slideLayouts/slideLayout49.xml"/><Relationship Id="rId20" Type="http://schemas.openxmlformats.org/officeDocument/2006/relationships/slideLayout" Target="../slideLayouts/slideLayout53.xml"/><Relationship Id="rId29" Type="http://schemas.openxmlformats.org/officeDocument/2006/relationships/slideLayout" Target="../slideLayouts/slideLayout62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24" Type="http://schemas.openxmlformats.org/officeDocument/2006/relationships/slideLayout" Target="../slideLayouts/slideLayout57.xml"/><Relationship Id="rId32" Type="http://schemas.openxmlformats.org/officeDocument/2006/relationships/slideLayout" Target="../slideLayouts/slideLayout65.xml"/><Relationship Id="rId5" Type="http://schemas.openxmlformats.org/officeDocument/2006/relationships/slideLayout" Target="../slideLayouts/slideLayout38.xml"/><Relationship Id="rId15" Type="http://schemas.openxmlformats.org/officeDocument/2006/relationships/slideLayout" Target="../slideLayouts/slideLayout48.xml"/><Relationship Id="rId23" Type="http://schemas.openxmlformats.org/officeDocument/2006/relationships/slideLayout" Target="../slideLayouts/slideLayout56.xml"/><Relationship Id="rId28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43.xml"/><Relationship Id="rId19" Type="http://schemas.openxmlformats.org/officeDocument/2006/relationships/slideLayout" Target="../slideLayouts/slideLayout52.xml"/><Relationship Id="rId31" Type="http://schemas.openxmlformats.org/officeDocument/2006/relationships/slideLayout" Target="../slideLayouts/slideLayout64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slideLayout" Target="../slideLayouts/slideLayout47.xml"/><Relationship Id="rId22" Type="http://schemas.openxmlformats.org/officeDocument/2006/relationships/slideLayout" Target="../slideLayouts/slideLayout55.xml"/><Relationship Id="rId27" Type="http://schemas.openxmlformats.org/officeDocument/2006/relationships/slideLayout" Target="../slideLayouts/slideLayout60.xml"/><Relationship Id="rId30" Type="http://schemas.openxmlformats.org/officeDocument/2006/relationships/slideLayout" Target="../slideLayouts/slideLayout63.xml"/><Relationship Id="rId8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4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4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92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Char char="•"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92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Char char="•"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92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Char char="•"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92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Char char="•"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92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Char char="•"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92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Char char="•"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44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44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44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4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86" name="Google Shape;86;p4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92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Char char="•"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92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Char char="•"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92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Char char="•"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92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Char char="•"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92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Char char="•"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92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Char char="•"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7" name="Google Shape;87;p46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8" name="Google Shape;88;p46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9" name="Google Shape;89;p46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p5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66" name="Google Shape;366;p5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92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Char char="•"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92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Char char="•"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92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Char char="•"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92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Char char="•"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92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Char char="•"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92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Char char="•"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67" name="Google Shape;367;p50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68" name="Google Shape;368;p50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69" name="Google Shape;369;p50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  <p:sldLayoutId id="2147483729" r:id="rId12"/>
    <p:sldLayoutId id="2147483730" r:id="rId13"/>
    <p:sldLayoutId id="2147483731" r:id="rId14"/>
    <p:sldLayoutId id="2147483732" r:id="rId15"/>
    <p:sldLayoutId id="2147483733" r:id="rId16"/>
    <p:sldLayoutId id="2147483734" r:id="rId17"/>
    <p:sldLayoutId id="2147483735" r:id="rId18"/>
    <p:sldLayoutId id="2147483736" r:id="rId19"/>
    <p:sldLayoutId id="2147483737" r:id="rId20"/>
    <p:sldLayoutId id="2147483738" r:id="rId21"/>
    <p:sldLayoutId id="2147483739" r:id="rId22"/>
    <p:sldLayoutId id="2147483740" r:id="rId23"/>
    <p:sldLayoutId id="2147483741" r:id="rId24"/>
    <p:sldLayoutId id="2147483742" r:id="rId25"/>
    <p:sldLayoutId id="2147483743" r:id="rId26"/>
    <p:sldLayoutId id="2147483744" r:id="rId27"/>
    <p:sldLayoutId id="2147483745" r:id="rId28"/>
    <p:sldLayoutId id="2147483746" r:id="rId29"/>
    <p:sldLayoutId id="2147483747" r:id="rId30"/>
    <p:sldLayoutId id="2147483748" r:id="rId31"/>
    <p:sldLayoutId id="2147483749" r:id="rId32"/>
    <p:sldLayoutId id="2147483763" r:id="rId3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5.png"/><Relationship Id="rId5" Type="http://schemas.openxmlformats.org/officeDocument/2006/relationships/image" Target="../media/image20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20.png"/><Relationship Id="rId5" Type="http://schemas.openxmlformats.org/officeDocument/2006/relationships/image" Target="../media/image21.pn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5.png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5.png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5.png"/><Relationship Id="rId5" Type="http://schemas.openxmlformats.org/officeDocument/2006/relationships/image" Target="../media/image28.png"/><Relationship Id="rId4" Type="http://schemas.openxmlformats.org/officeDocument/2006/relationships/chart" Target="../charts/char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5.png"/><Relationship Id="rId4" Type="http://schemas.openxmlformats.org/officeDocument/2006/relationships/chart" Target="../charts/char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4.xml"/><Relationship Id="rId5" Type="http://schemas.openxmlformats.org/officeDocument/2006/relationships/chart" Target="../charts/chart7.xml"/><Relationship Id="rId4" Type="http://schemas.openxmlformats.org/officeDocument/2006/relationships/chart" Target="../charts/char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comments" Target="../comments/commen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texto 1">
            <a:extLst>
              <a:ext uri="{FF2B5EF4-FFF2-40B4-BE49-F238E27FC236}">
                <a16:creationId xmlns:a16="http://schemas.microsoft.com/office/drawing/2014/main" id="{EC12CDCC-0173-8C9F-AA21-3ADB9BA547FF}"/>
              </a:ext>
            </a:extLst>
          </p:cNvPr>
          <p:cNvSpPr txBox="1">
            <a:spLocks/>
          </p:cNvSpPr>
          <p:nvPr/>
        </p:nvSpPr>
        <p:spPr>
          <a:xfrm>
            <a:off x="6587705" y="3376700"/>
            <a:ext cx="4757214" cy="32654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ES" dirty="0"/>
              <a:t>DP - </a:t>
            </a:r>
            <a:r>
              <a:rPr lang="es-ES" dirty="0" err="1"/>
              <a:t>Maroc</a:t>
            </a:r>
            <a:r>
              <a:rPr lang="es-ES" dirty="0"/>
              <a:t> </a:t>
            </a:r>
          </a:p>
        </p:txBody>
      </p:sp>
      <p:sp>
        <p:nvSpPr>
          <p:cNvPr id="5" name="Marcador de texto 2">
            <a:extLst>
              <a:ext uri="{FF2B5EF4-FFF2-40B4-BE49-F238E27FC236}">
                <a16:creationId xmlns:a16="http://schemas.microsoft.com/office/drawing/2014/main" id="{7911E225-2E2B-BF63-B2EA-F41AC4D27D64}"/>
              </a:ext>
            </a:extLst>
          </p:cNvPr>
          <p:cNvSpPr txBox="1">
            <a:spLocks/>
          </p:cNvSpPr>
          <p:nvPr/>
        </p:nvSpPr>
        <p:spPr>
          <a:xfrm>
            <a:off x="6587705" y="2905761"/>
            <a:ext cx="4757216" cy="43434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ES" b="1" dirty="0">
                <a:solidFill>
                  <a:schemeClr val="accent1"/>
                </a:solidFill>
              </a:rPr>
              <a:t>KHOUYA KHADIJA</a:t>
            </a:r>
          </a:p>
        </p:txBody>
      </p:sp>
      <p:sp>
        <p:nvSpPr>
          <p:cNvPr id="6" name="Marcador de texto 3">
            <a:extLst>
              <a:ext uri="{FF2B5EF4-FFF2-40B4-BE49-F238E27FC236}">
                <a16:creationId xmlns:a16="http://schemas.microsoft.com/office/drawing/2014/main" id="{EDF951B7-DD27-F988-9691-E2328C98C601}"/>
              </a:ext>
            </a:extLst>
          </p:cNvPr>
          <p:cNvSpPr txBox="1">
            <a:spLocks/>
          </p:cNvSpPr>
          <p:nvPr/>
        </p:nvSpPr>
        <p:spPr>
          <a:xfrm>
            <a:off x="6587704" y="3853788"/>
            <a:ext cx="5438041" cy="75571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ES" sz="2000" b="1" dirty="0" err="1">
                <a:solidFill>
                  <a:srgbClr val="0070C0"/>
                </a:solidFill>
                <a:latin typeface="Calibri" charset="0"/>
                <a:ea typeface="Calibri" charset="0"/>
                <a:cs typeface="Calibri" charset="0"/>
              </a:rPr>
              <a:t>Étude</a:t>
            </a:r>
            <a:r>
              <a:rPr lang="es-ES" sz="2000" b="1" dirty="0">
                <a:solidFill>
                  <a:srgbClr val="0070C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s-ES" sz="2000" b="1" dirty="0" err="1">
                <a:solidFill>
                  <a:srgbClr val="0070C0"/>
                </a:solidFill>
                <a:latin typeface="Calibri" charset="0"/>
                <a:ea typeface="Calibri" charset="0"/>
                <a:cs typeface="Calibri" charset="0"/>
              </a:rPr>
              <a:t>basée</a:t>
            </a:r>
            <a:r>
              <a:rPr lang="es-ES" sz="2000" b="1" dirty="0">
                <a:solidFill>
                  <a:srgbClr val="0070C0"/>
                </a:solidFill>
                <a:latin typeface="Calibri" charset="0"/>
                <a:ea typeface="Calibri" charset="0"/>
                <a:cs typeface="Calibri" charset="0"/>
              </a:rPr>
              <a:t> sur </a:t>
            </a:r>
            <a:r>
              <a:rPr lang="es-ES" sz="2000" b="1" dirty="0" err="1">
                <a:solidFill>
                  <a:srgbClr val="0070C0"/>
                </a:solidFill>
                <a:latin typeface="Calibri" charset="0"/>
                <a:ea typeface="Calibri" charset="0"/>
                <a:cs typeface="Calibri" charset="0"/>
              </a:rPr>
              <a:t>l'approche</a:t>
            </a:r>
            <a:r>
              <a:rPr lang="es-ES" sz="2000" b="1" dirty="0">
                <a:solidFill>
                  <a:srgbClr val="0070C0"/>
                </a:solidFill>
                <a:latin typeface="Calibri" charset="0"/>
                <a:ea typeface="Calibri" charset="0"/>
                <a:cs typeface="Calibri" charset="0"/>
              </a:rPr>
              <a:t> NEXUS WEFE (</a:t>
            </a:r>
            <a:r>
              <a:rPr lang="es-ES" sz="2000" b="1" dirty="0" err="1">
                <a:solidFill>
                  <a:srgbClr val="0070C0"/>
                </a:solidFill>
                <a:latin typeface="Calibri" charset="0"/>
                <a:ea typeface="Calibri" charset="0"/>
                <a:cs typeface="Calibri" charset="0"/>
              </a:rPr>
              <a:t>Water-Energy-Food-Ecosystems</a:t>
            </a:r>
            <a:r>
              <a:rPr lang="es-ES" sz="2000" b="1" dirty="0">
                <a:solidFill>
                  <a:srgbClr val="0070C0"/>
                </a:solidFill>
                <a:latin typeface="Calibri" charset="0"/>
                <a:ea typeface="Calibri" charset="0"/>
                <a:cs typeface="Calibri" charset="0"/>
              </a:rPr>
              <a:t>)</a:t>
            </a:r>
          </a:p>
        </p:txBody>
      </p:sp>
      <p:grpSp>
        <p:nvGrpSpPr>
          <p:cNvPr id="7" name="Grouper 6"/>
          <p:cNvGrpSpPr/>
          <p:nvPr/>
        </p:nvGrpSpPr>
        <p:grpSpPr>
          <a:xfrm>
            <a:off x="464015" y="457200"/>
            <a:ext cx="5722473" cy="6105598"/>
            <a:chOff x="464015" y="457200"/>
            <a:chExt cx="5722473" cy="6105598"/>
          </a:xfrm>
        </p:grpSpPr>
        <p:pic>
          <p:nvPicPr>
            <p:cNvPr id="8" name="Image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64015" y="1665629"/>
              <a:ext cx="5596476" cy="3788114"/>
            </a:xfrm>
            <a:prstGeom prst="rect">
              <a:avLst/>
            </a:prstGeom>
          </p:spPr>
        </p:pic>
        <p:pic>
          <p:nvPicPr>
            <p:cNvPr id="9" name="Image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00364" y="4424445"/>
              <a:ext cx="3160128" cy="2138353"/>
            </a:xfrm>
            <a:prstGeom prst="rect">
              <a:avLst/>
            </a:prstGeom>
          </p:spPr>
        </p:pic>
        <p:sp>
          <p:nvSpPr>
            <p:cNvPr id="10" name="ZoneTexte 9"/>
            <p:cNvSpPr txBox="1"/>
            <p:nvPr/>
          </p:nvSpPr>
          <p:spPr>
            <a:xfrm>
              <a:off x="2557463" y="457200"/>
              <a:ext cx="3629025" cy="120842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endParaRPr lang="fr-FR" dirty="0"/>
            </a:p>
          </p:txBody>
        </p:sp>
      </p:grpSp>
      <p:sp>
        <p:nvSpPr>
          <p:cNvPr id="11" name="ZoneTexte 10"/>
          <p:cNvSpPr txBox="1"/>
          <p:nvPr/>
        </p:nvSpPr>
        <p:spPr>
          <a:xfrm>
            <a:off x="9306724" y="1336257"/>
            <a:ext cx="2467406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fr-FR" sz="1400" b="1" dirty="0">
                <a:latin typeface="American Typewriter" charset="0"/>
                <a:ea typeface="American Typewriter" charset="0"/>
                <a:cs typeface="American Typewriter" charset="0"/>
              </a:rPr>
              <a:t>01.02.2024</a:t>
            </a:r>
          </a:p>
          <a:p>
            <a:pPr algn="r"/>
            <a:r>
              <a:rPr lang="fr-FR" sz="1400" b="1" dirty="0">
                <a:latin typeface="American Typewriter" charset="0"/>
                <a:ea typeface="American Typewriter" charset="0"/>
                <a:cs typeface="American Typewriter" charset="0"/>
              </a:rPr>
              <a:t>Hôtel prestige, Agadir</a:t>
            </a:r>
          </a:p>
        </p:txBody>
      </p:sp>
      <p:sp>
        <p:nvSpPr>
          <p:cNvPr id="12" name="Marcador de texto 1">
            <a:extLst>
              <a:ext uri="{FF2B5EF4-FFF2-40B4-BE49-F238E27FC236}">
                <a16:creationId xmlns:a16="http://schemas.microsoft.com/office/drawing/2014/main" id="{EC12CDCC-0173-8C9F-AA21-3ADB9BA547FF}"/>
              </a:ext>
            </a:extLst>
          </p:cNvPr>
          <p:cNvSpPr txBox="1">
            <a:spLocks/>
          </p:cNvSpPr>
          <p:nvPr/>
        </p:nvSpPr>
        <p:spPr>
          <a:xfrm>
            <a:off x="7354900" y="5334412"/>
            <a:ext cx="4670845" cy="1173532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r-FR" sz="1600" b="1" dirty="0">
                <a:latin typeface="Times New Roman" charset="0"/>
                <a:ea typeface="Times New Roman" charset="0"/>
                <a:cs typeface="Times New Roman" charset="0"/>
              </a:rPr>
              <a:t>Second Atelier</a:t>
            </a:r>
          </a:p>
          <a:p>
            <a:pPr algn="just"/>
            <a:r>
              <a:rPr lang="fr-FR" sz="1600" dirty="0">
                <a:solidFill>
                  <a:srgbClr val="0070C0"/>
                </a:solidFill>
                <a:latin typeface="Times New Roman" charset="0"/>
                <a:ea typeface="Times New Roman" charset="0"/>
                <a:cs typeface="Times New Roman" charset="0"/>
              </a:rPr>
              <a:t>Opportunités et impacts de l’utilisation de l’eau dessalée et d’autres innovations technologiques pour une agriculture durable </a:t>
            </a:r>
          </a:p>
        </p:txBody>
      </p:sp>
      <p:pic>
        <p:nvPicPr>
          <p:cNvPr id="13" name="Imag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941570"/>
            <a:ext cx="1866900" cy="749300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79170" y="327161"/>
            <a:ext cx="1555057" cy="1058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3885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8" name="Google Shape;1458;p24"/>
          <p:cNvSpPr/>
          <p:nvPr/>
        </p:nvSpPr>
        <p:spPr>
          <a:xfrm>
            <a:off x="1050347" y="2237993"/>
            <a:ext cx="414624" cy="414624"/>
          </a:xfrm>
          <a:custGeom>
            <a:avLst/>
            <a:gdLst/>
            <a:ahLst/>
            <a:cxnLst/>
            <a:rect l="l" t="t" r="r" b="b"/>
            <a:pathLst>
              <a:path w="55" h="55" extrusionOk="0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None/>
            </a:pPr>
            <a:endParaRPr sz="19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459" name="Google Shape;1459;p24"/>
          <p:cNvGrpSpPr/>
          <p:nvPr/>
        </p:nvGrpSpPr>
        <p:grpSpPr>
          <a:xfrm>
            <a:off x="693795" y="845253"/>
            <a:ext cx="4257346" cy="540033"/>
            <a:chOff x="444611" y="1136667"/>
            <a:chExt cx="8164619" cy="463533"/>
          </a:xfrm>
        </p:grpSpPr>
        <p:cxnSp>
          <p:nvCxnSpPr>
            <p:cNvPr id="1460" name="Google Shape;1460;p24"/>
            <p:cNvCxnSpPr>
              <a:endCxn id="1461" idx="0"/>
            </p:cNvCxnSpPr>
            <p:nvPr/>
          </p:nvCxnSpPr>
          <p:spPr>
            <a:xfrm>
              <a:off x="444611" y="1136667"/>
              <a:ext cx="7968600" cy="6300"/>
            </a:xfrm>
            <a:prstGeom prst="straightConnector1">
              <a:avLst/>
            </a:prstGeom>
            <a:noFill/>
            <a:ln w="28575" cap="flat" cmpd="sng">
              <a:solidFill>
                <a:srgbClr val="2E75B5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1461" name="Google Shape;1461;p24"/>
            <p:cNvSpPr/>
            <p:nvPr/>
          </p:nvSpPr>
          <p:spPr>
            <a:xfrm>
              <a:off x="8100391" y="1136780"/>
              <a:ext cx="508839" cy="463420"/>
            </a:xfrm>
            <a:prstGeom prst="arc">
              <a:avLst>
                <a:gd name="adj1" fmla="val 16596668"/>
                <a:gd name="adj2" fmla="val 0"/>
              </a:avLst>
            </a:prstGeom>
            <a:noFill/>
            <a:ln w="28575" cap="flat" cmpd="sng">
              <a:solidFill>
                <a:srgbClr val="2E75B5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300"/>
                <a:buFont typeface="Arial"/>
                <a:buNone/>
              </a:pPr>
              <a:endParaRPr sz="13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462" name="Google Shape;1462;p24"/>
          <p:cNvSpPr txBox="1"/>
          <p:nvPr/>
        </p:nvSpPr>
        <p:spPr>
          <a:xfrm>
            <a:off x="858744" y="1027103"/>
            <a:ext cx="1757335" cy="4388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Cambria"/>
              <a:buNone/>
            </a:pPr>
            <a:r>
              <a:rPr lang="fr-FR" sz="1800">
                <a:solidFill>
                  <a:srgbClr val="7F7F7F"/>
                </a:solidFill>
                <a:latin typeface="Cambria"/>
                <a:ea typeface="Cambria"/>
                <a:cs typeface="Cambria"/>
                <a:sym typeface="Cambria"/>
              </a:rPr>
              <a:t>Méthodologie</a:t>
            </a:r>
            <a:endParaRPr sz="1800" b="0" i="0" u="none" strike="noStrike" cap="none">
              <a:solidFill>
                <a:srgbClr val="7F7F7F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463" name="Google Shape;1463;p24"/>
          <p:cNvSpPr txBox="1"/>
          <p:nvPr/>
        </p:nvSpPr>
        <p:spPr>
          <a:xfrm>
            <a:off x="4698736" y="1060587"/>
            <a:ext cx="1526737" cy="4388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75707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464" name="Google Shape;1464;p24"/>
          <p:cNvSpPr txBox="1"/>
          <p:nvPr/>
        </p:nvSpPr>
        <p:spPr>
          <a:xfrm>
            <a:off x="2845871" y="1068609"/>
            <a:ext cx="1852865" cy="4388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mbria"/>
              <a:buNone/>
            </a:pPr>
            <a:r>
              <a:rPr lang="fr-FR" sz="1800" b="1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Matériels</a:t>
            </a:r>
            <a:endParaRPr sz="1800" b="1" i="0" u="none" strike="noStrike" cap="none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465" name="Google Shape;1465;p24" descr="&lt;LOGICA_QUOTE_LEFT&gt;"/>
          <p:cNvSpPr/>
          <p:nvPr/>
        </p:nvSpPr>
        <p:spPr>
          <a:xfrm>
            <a:off x="3033519" y="1074836"/>
            <a:ext cx="101716" cy="469432"/>
          </a:xfrm>
          <a:custGeom>
            <a:avLst/>
            <a:gdLst/>
            <a:ahLst/>
            <a:cxnLst/>
            <a:rect l="l" t="t" r="r" b="b"/>
            <a:pathLst>
              <a:path w="132" h="378" extrusionOk="0">
                <a:moveTo>
                  <a:pt x="0" y="0"/>
                </a:moveTo>
                <a:cubicBezTo>
                  <a:pt x="0" y="243"/>
                  <a:pt x="0" y="243"/>
                  <a:pt x="0" y="243"/>
                </a:cubicBezTo>
                <a:cubicBezTo>
                  <a:pt x="0" y="316"/>
                  <a:pt x="59" y="376"/>
                  <a:pt x="132" y="378"/>
                </a:cubicBezTo>
                <a:cubicBezTo>
                  <a:pt x="132" y="322"/>
                  <a:pt x="132" y="322"/>
                  <a:pt x="132" y="322"/>
                </a:cubicBezTo>
                <a:cubicBezTo>
                  <a:pt x="88" y="317"/>
                  <a:pt x="58" y="286"/>
                  <a:pt x="58" y="244"/>
                </a:cubicBezTo>
                <a:cubicBezTo>
                  <a:pt x="58" y="0"/>
                  <a:pt x="58" y="0"/>
                  <a:pt x="58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1764"/>
              </a:srgbClr>
            </a:outerShdw>
          </a:effectLst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None/>
            </a:pPr>
            <a:endParaRPr sz="1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66" name="Google Shape;1466;p24" descr="&lt;LOGICA_QUOTE_RIGHT&gt;"/>
          <p:cNvSpPr/>
          <p:nvPr/>
        </p:nvSpPr>
        <p:spPr>
          <a:xfrm>
            <a:off x="4417097" y="1036416"/>
            <a:ext cx="112096" cy="503192"/>
          </a:xfrm>
          <a:custGeom>
            <a:avLst/>
            <a:gdLst/>
            <a:ahLst/>
            <a:cxnLst/>
            <a:rect l="l" t="t" r="r" b="b"/>
            <a:pathLst>
              <a:path w="132" h="378" extrusionOk="0">
                <a:moveTo>
                  <a:pt x="132" y="378"/>
                </a:moveTo>
                <a:cubicBezTo>
                  <a:pt x="132" y="134"/>
                  <a:pt x="132" y="134"/>
                  <a:pt x="132" y="134"/>
                </a:cubicBezTo>
                <a:cubicBezTo>
                  <a:pt x="131" y="61"/>
                  <a:pt x="73" y="1"/>
                  <a:pt x="0" y="0"/>
                </a:cubicBezTo>
                <a:cubicBezTo>
                  <a:pt x="0" y="55"/>
                  <a:pt x="0" y="55"/>
                  <a:pt x="0" y="55"/>
                </a:cubicBezTo>
                <a:cubicBezTo>
                  <a:pt x="43" y="61"/>
                  <a:pt x="73" y="91"/>
                  <a:pt x="74" y="133"/>
                </a:cubicBezTo>
                <a:cubicBezTo>
                  <a:pt x="74" y="378"/>
                  <a:pt x="74" y="378"/>
                  <a:pt x="74" y="378"/>
                </a:cubicBezTo>
                <a:cubicBezTo>
                  <a:pt x="132" y="378"/>
                  <a:pt x="132" y="378"/>
                  <a:pt x="132" y="378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1764"/>
              </a:srgbClr>
            </a:outerShdw>
          </a:effectLst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None/>
            </a:pPr>
            <a:endParaRPr sz="1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1467" name="Google Shape;1467;p24"/>
          <p:cNvGraphicFramePr/>
          <p:nvPr/>
        </p:nvGraphicFramePr>
        <p:xfrm>
          <a:off x="1" y="29983"/>
          <a:ext cx="12192000" cy="707950"/>
        </p:xfrm>
        <a:graphic>
          <a:graphicData uri="http://schemas.openxmlformats.org/drawingml/2006/table">
            <a:tbl>
              <a:tblPr>
                <a:noFill/>
                <a:tableStyleId>{6BCA2B22-AE8A-4136-964D-5AC1C4B9DDF7}</a:tableStyleId>
              </a:tblPr>
              <a:tblGrid>
                <a:gridCol w="1693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86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986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007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079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900"/>
                        <a:buFont typeface="Cambria"/>
                        <a:buNone/>
                      </a:pPr>
                      <a:r>
                        <a:rPr lang="fr-FR" sz="1900" u="none" strike="noStrike" cap="non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Introduction</a:t>
                      </a:r>
                      <a:endParaRPr sz="1900" u="none" strike="noStrike" cap="none">
                        <a:solidFill>
                          <a:schemeClr val="lt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68575" marR="68575" marT="34300" marB="34300" anchor="ctr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900"/>
                        <a:buFont typeface="Cambria"/>
                        <a:buNone/>
                      </a:pPr>
                      <a:r>
                        <a:rPr lang="fr-FR" sz="1900" u="none" strike="noStrike" cap="none">
                          <a:solidFill>
                            <a:schemeClr val="lt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Méthodologie &amp; outils</a:t>
                      </a:r>
                      <a:endParaRPr sz="1900" b="1" u="none" strike="noStrike" cap="none">
                        <a:solidFill>
                          <a:schemeClr val="lt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68575" marR="68575" marT="34300" marB="34300" anchor="ctr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2E75B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900"/>
                        <a:buFont typeface="Cambria"/>
                        <a:buNone/>
                      </a:pPr>
                      <a:r>
                        <a:rPr lang="fr-FR" sz="1900" u="none" strike="noStrike" cap="none">
                          <a:solidFill>
                            <a:schemeClr val="lt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Résultats &amp; discussions</a:t>
                      </a:r>
                      <a:endParaRPr sz="1900" b="1" u="none" strike="noStrike" cap="none">
                        <a:solidFill>
                          <a:schemeClr val="lt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68575" marR="68575" marT="34300" marB="34300" anchor="ctr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900"/>
                        <a:buFont typeface="Cambria"/>
                        <a:buNone/>
                      </a:pPr>
                      <a:r>
                        <a:rPr lang="fr-FR" sz="1900" u="none" strike="noStrike" cap="none">
                          <a:solidFill>
                            <a:schemeClr val="lt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Conclusion &amp; recommandations</a:t>
                      </a:r>
                      <a:endParaRPr sz="1900" b="1" u="none" strike="noStrike" cap="none">
                        <a:solidFill>
                          <a:schemeClr val="lt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68575" marR="68575" marT="34300" marB="34300" anchor="ctr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CC2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68" name="Google Shape;1468;p24"/>
          <p:cNvSpPr/>
          <p:nvPr/>
        </p:nvSpPr>
        <p:spPr>
          <a:xfrm>
            <a:off x="7588276" y="2237993"/>
            <a:ext cx="414624" cy="414624"/>
          </a:xfrm>
          <a:custGeom>
            <a:avLst/>
            <a:gdLst/>
            <a:ahLst/>
            <a:cxnLst/>
            <a:rect l="l" t="t" r="r" b="b"/>
            <a:pathLst>
              <a:path w="55" h="55" extrusionOk="0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None/>
            </a:pPr>
            <a:endParaRPr sz="19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69" name="Google Shape;1469;p24"/>
          <p:cNvSpPr txBox="1"/>
          <p:nvPr/>
        </p:nvSpPr>
        <p:spPr>
          <a:xfrm>
            <a:off x="1737411" y="2136293"/>
            <a:ext cx="4192352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400" b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Paramètres climatiques</a:t>
            </a:r>
            <a:endParaRPr sz="2400" b="1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1470" name="Google Shape;1470;p24" descr="Fleche-bleu-png-5.png1 - WHEE #621568 - PNG Images - PNGio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-6110594">
            <a:off x="1633826" y="2843978"/>
            <a:ext cx="705497" cy="7054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1" name="Google Shape;1471;p24" descr="Fleche-bleu-png-5.png1 - WHEE #621568 - PNG Images - PNGio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-6110594">
            <a:off x="1635510" y="3641743"/>
            <a:ext cx="723826" cy="723826"/>
          </a:xfrm>
          <a:prstGeom prst="rect">
            <a:avLst/>
          </a:prstGeom>
          <a:noFill/>
          <a:ln>
            <a:noFill/>
          </a:ln>
        </p:spPr>
      </p:pic>
      <p:sp>
        <p:nvSpPr>
          <p:cNvPr id="1472" name="Google Shape;1472;p24"/>
          <p:cNvSpPr txBox="1"/>
          <p:nvPr/>
        </p:nvSpPr>
        <p:spPr>
          <a:xfrm>
            <a:off x="2469679" y="3034474"/>
            <a:ext cx="4758499" cy="384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9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Température a l’interieur de la serre </a:t>
            </a:r>
            <a:endParaRPr sz="19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473" name="Google Shape;1473;p24"/>
          <p:cNvSpPr/>
          <p:nvPr/>
        </p:nvSpPr>
        <p:spPr>
          <a:xfrm>
            <a:off x="2490871" y="3855711"/>
            <a:ext cx="4395562" cy="384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9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Humidité relative a l’interieur de la serre</a:t>
            </a:r>
            <a:endParaRPr sz="19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474" name="Google Shape;1474;p24"/>
          <p:cNvSpPr txBox="1"/>
          <p:nvPr/>
        </p:nvSpPr>
        <p:spPr>
          <a:xfrm>
            <a:off x="8287768" y="2184048"/>
            <a:ext cx="3765299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4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Paramétrés physico-chimiques </a:t>
            </a:r>
            <a:endParaRPr sz="2400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75" name="Google Shape;1475;p24"/>
          <p:cNvSpPr/>
          <p:nvPr/>
        </p:nvSpPr>
        <p:spPr>
          <a:xfrm>
            <a:off x="7683279" y="3005114"/>
            <a:ext cx="4184018" cy="6771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167" marR="0" lvl="1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9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Variation de la conductivité́ électrique des solutions drainées </a:t>
            </a:r>
            <a:endParaRPr sz="1900" b="0" i="0" u="none" strike="noStrike" cap="none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1476" name="Google Shape;1476;p24" descr="Fleche-bleu-png-5.png1 - WHEE #621568 - PNG Images - PNGio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-6110594">
            <a:off x="7295086" y="3089563"/>
            <a:ext cx="598963" cy="5989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7" name="Google Shape;1477;p24" descr="Fleche-bleu-png-5.png1 - WHEE #621568 - PNG Images - PNGio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-6110594">
            <a:off x="7279852" y="3748590"/>
            <a:ext cx="598963" cy="598963"/>
          </a:xfrm>
          <a:prstGeom prst="rect">
            <a:avLst/>
          </a:prstGeom>
          <a:noFill/>
          <a:ln>
            <a:noFill/>
          </a:ln>
        </p:spPr>
      </p:pic>
      <p:sp>
        <p:nvSpPr>
          <p:cNvPr id="1478" name="Google Shape;1478;p24"/>
          <p:cNvSpPr/>
          <p:nvPr/>
        </p:nvSpPr>
        <p:spPr>
          <a:xfrm>
            <a:off x="7795588" y="3871718"/>
            <a:ext cx="4184018" cy="384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167" marR="0" lvl="1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9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Variation du pH des drainant </a:t>
            </a:r>
            <a:endParaRPr sz="1900" b="0" i="0" u="none" strike="noStrike" cap="none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479" name="Google Shape;1479;p24"/>
          <p:cNvSpPr/>
          <p:nvPr/>
        </p:nvSpPr>
        <p:spPr>
          <a:xfrm>
            <a:off x="3357679" y="4469636"/>
            <a:ext cx="414624" cy="414624"/>
          </a:xfrm>
          <a:custGeom>
            <a:avLst/>
            <a:gdLst/>
            <a:ahLst/>
            <a:cxnLst/>
            <a:rect l="l" t="t" r="r" b="b"/>
            <a:pathLst>
              <a:path w="55" h="55" extrusionOk="0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None/>
            </a:pPr>
            <a:endParaRPr sz="19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80" name="Google Shape;1480;p24"/>
          <p:cNvSpPr txBox="1"/>
          <p:nvPr/>
        </p:nvSpPr>
        <p:spPr>
          <a:xfrm>
            <a:off x="4168605" y="4451275"/>
            <a:ext cx="3765299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4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Bilan hydrique </a:t>
            </a:r>
            <a:endParaRPr sz="24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81" name="Google Shape;1481;p24" descr="Fleche-bleu-png-5.png1 - WHEE #621568 - PNG Images - PNGio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-6110594">
            <a:off x="4496179" y="5113204"/>
            <a:ext cx="705497" cy="705497"/>
          </a:xfrm>
          <a:prstGeom prst="rect">
            <a:avLst/>
          </a:prstGeom>
          <a:noFill/>
          <a:ln>
            <a:noFill/>
          </a:ln>
        </p:spPr>
      </p:pic>
      <p:sp>
        <p:nvSpPr>
          <p:cNvPr id="1482" name="Google Shape;1482;p24"/>
          <p:cNvSpPr/>
          <p:nvPr/>
        </p:nvSpPr>
        <p:spPr>
          <a:xfrm>
            <a:off x="5266564" y="5217302"/>
            <a:ext cx="4184018" cy="6771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167" marR="0" lvl="1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9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Quantité d’eau apportée, drainée et consommée  par la culture</a:t>
            </a:r>
            <a:endParaRPr sz="1900" b="0" i="0" u="none" strike="noStrike" cap="none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27" name="Grouper 26"/>
          <p:cNvGrpSpPr/>
          <p:nvPr/>
        </p:nvGrpSpPr>
        <p:grpSpPr>
          <a:xfrm>
            <a:off x="-951" y="6095279"/>
            <a:ext cx="12192000" cy="762721"/>
            <a:chOff x="0" y="6119336"/>
            <a:chExt cx="12192000" cy="738664"/>
          </a:xfrm>
        </p:grpSpPr>
        <p:sp>
          <p:nvSpPr>
            <p:cNvPr id="28" name="ZoneTexte 27"/>
            <p:cNvSpPr txBox="1"/>
            <p:nvPr/>
          </p:nvSpPr>
          <p:spPr>
            <a:xfrm>
              <a:off x="0" y="6119336"/>
              <a:ext cx="12192000" cy="738664"/>
            </a:xfrm>
            <a:prstGeom prst="rect">
              <a:avLst/>
            </a:prstGeom>
            <a:solidFill>
              <a:srgbClr val="3399CC"/>
            </a:solidFill>
          </p:spPr>
          <p:txBody>
            <a:bodyPr wrap="square" rtlCol="0">
              <a:spAutoFit/>
            </a:bodyPr>
            <a:lstStyle/>
            <a:p>
              <a:pPr algn="just"/>
              <a:r>
                <a:rPr lang="fr-FR" sz="1400" b="1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Second Atelier</a:t>
              </a:r>
            </a:p>
            <a:p>
              <a:pPr algn="just"/>
              <a:r>
                <a:rPr lang="fr-FR" sz="1400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Opportunités et impacts de l’utilisation de l’eau dessalée et </a:t>
              </a:r>
            </a:p>
            <a:p>
              <a:pPr algn="just"/>
              <a:r>
                <a:rPr lang="fr-FR" sz="1400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d’autres innovations technologiques pour une agriculture durable </a:t>
              </a:r>
            </a:p>
          </p:txBody>
        </p:sp>
        <p:pic>
          <p:nvPicPr>
            <p:cNvPr id="29" name="Image 2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983787" y="6119336"/>
              <a:ext cx="2082800" cy="6350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8" name="Google Shape;1488;p25"/>
          <p:cNvSpPr/>
          <p:nvPr/>
        </p:nvSpPr>
        <p:spPr>
          <a:xfrm>
            <a:off x="1050347" y="2237993"/>
            <a:ext cx="414624" cy="414624"/>
          </a:xfrm>
          <a:custGeom>
            <a:avLst/>
            <a:gdLst/>
            <a:ahLst/>
            <a:cxnLst/>
            <a:rect l="l" t="t" r="r" b="b"/>
            <a:pathLst>
              <a:path w="55" h="55" extrusionOk="0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None/>
            </a:pPr>
            <a:endParaRPr sz="19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489" name="Google Shape;1489;p25"/>
          <p:cNvGrpSpPr/>
          <p:nvPr/>
        </p:nvGrpSpPr>
        <p:grpSpPr>
          <a:xfrm>
            <a:off x="693795" y="845253"/>
            <a:ext cx="4257346" cy="540033"/>
            <a:chOff x="444611" y="1136667"/>
            <a:chExt cx="8164619" cy="463533"/>
          </a:xfrm>
        </p:grpSpPr>
        <p:cxnSp>
          <p:nvCxnSpPr>
            <p:cNvPr id="1490" name="Google Shape;1490;p25"/>
            <p:cNvCxnSpPr>
              <a:endCxn id="1491" idx="0"/>
            </p:cNvCxnSpPr>
            <p:nvPr/>
          </p:nvCxnSpPr>
          <p:spPr>
            <a:xfrm>
              <a:off x="444611" y="1136667"/>
              <a:ext cx="7968600" cy="6300"/>
            </a:xfrm>
            <a:prstGeom prst="straightConnector1">
              <a:avLst/>
            </a:prstGeom>
            <a:noFill/>
            <a:ln w="28575" cap="flat" cmpd="sng">
              <a:solidFill>
                <a:srgbClr val="2E75B5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1491" name="Google Shape;1491;p25"/>
            <p:cNvSpPr/>
            <p:nvPr/>
          </p:nvSpPr>
          <p:spPr>
            <a:xfrm>
              <a:off x="8100391" y="1136780"/>
              <a:ext cx="508839" cy="463420"/>
            </a:xfrm>
            <a:prstGeom prst="arc">
              <a:avLst>
                <a:gd name="adj1" fmla="val 16596668"/>
                <a:gd name="adj2" fmla="val 0"/>
              </a:avLst>
            </a:prstGeom>
            <a:noFill/>
            <a:ln w="28575" cap="flat" cmpd="sng">
              <a:solidFill>
                <a:srgbClr val="2E75B5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300"/>
                <a:buFont typeface="Arial"/>
                <a:buNone/>
              </a:pPr>
              <a:endParaRPr sz="13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492" name="Google Shape;1492;p25"/>
          <p:cNvSpPr txBox="1"/>
          <p:nvPr/>
        </p:nvSpPr>
        <p:spPr>
          <a:xfrm>
            <a:off x="858744" y="1027103"/>
            <a:ext cx="1757335" cy="4388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Cambria"/>
              <a:buNone/>
            </a:pPr>
            <a:r>
              <a:rPr lang="fr-FR" sz="1800">
                <a:solidFill>
                  <a:srgbClr val="7F7F7F"/>
                </a:solidFill>
                <a:latin typeface="Cambria"/>
                <a:ea typeface="Cambria"/>
                <a:cs typeface="Cambria"/>
                <a:sym typeface="Cambria"/>
              </a:rPr>
              <a:t>Méthodologie</a:t>
            </a:r>
            <a:endParaRPr sz="1800" b="0" i="0" u="none" strike="noStrike" cap="none">
              <a:solidFill>
                <a:srgbClr val="7F7F7F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493" name="Google Shape;1493;p25"/>
          <p:cNvSpPr txBox="1"/>
          <p:nvPr/>
        </p:nvSpPr>
        <p:spPr>
          <a:xfrm>
            <a:off x="4698736" y="1060587"/>
            <a:ext cx="1526737" cy="4388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75707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494" name="Google Shape;1494;p25"/>
          <p:cNvSpPr txBox="1"/>
          <p:nvPr/>
        </p:nvSpPr>
        <p:spPr>
          <a:xfrm>
            <a:off x="2845871" y="1068609"/>
            <a:ext cx="1852865" cy="4388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mbria"/>
              <a:buNone/>
            </a:pPr>
            <a:r>
              <a:rPr lang="fr-FR" sz="1800" b="1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Matériels</a:t>
            </a:r>
            <a:endParaRPr sz="1800" b="1" i="0" u="none" strike="noStrike" cap="none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495" name="Google Shape;1495;p25" descr="&lt;LOGICA_QUOTE_LEFT&gt;"/>
          <p:cNvSpPr/>
          <p:nvPr/>
        </p:nvSpPr>
        <p:spPr>
          <a:xfrm>
            <a:off x="3033519" y="1074836"/>
            <a:ext cx="101716" cy="469432"/>
          </a:xfrm>
          <a:custGeom>
            <a:avLst/>
            <a:gdLst/>
            <a:ahLst/>
            <a:cxnLst/>
            <a:rect l="l" t="t" r="r" b="b"/>
            <a:pathLst>
              <a:path w="132" h="378" extrusionOk="0">
                <a:moveTo>
                  <a:pt x="0" y="0"/>
                </a:moveTo>
                <a:cubicBezTo>
                  <a:pt x="0" y="243"/>
                  <a:pt x="0" y="243"/>
                  <a:pt x="0" y="243"/>
                </a:cubicBezTo>
                <a:cubicBezTo>
                  <a:pt x="0" y="316"/>
                  <a:pt x="59" y="376"/>
                  <a:pt x="132" y="378"/>
                </a:cubicBezTo>
                <a:cubicBezTo>
                  <a:pt x="132" y="322"/>
                  <a:pt x="132" y="322"/>
                  <a:pt x="132" y="322"/>
                </a:cubicBezTo>
                <a:cubicBezTo>
                  <a:pt x="88" y="317"/>
                  <a:pt x="58" y="286"/>
                  <a:pt x="58" y="244"/>
                </a:cubicBezTo>
                <a:cubicBezTo>
                  <a:pt x="58" y="0"/>
                  <a:pt x="58" y="0"/>
                  <a:pt x="58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1764"/>
              </a:srgbClr>
            </a:outerShdw>
          </a:effectLst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None/>
            </a:pPr>
            <a:endParaRPr sz="1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96" name="Google Shape;1496;p25" descr="&lt;LOGICA_QUOTE_RIGHT&gt;"/>
          <p:cNvSpPr/>
          <p:nvPr/>
        </p:nvSpPr>
        <p:spPr>
          <a:xfrm>
            <a:off x="4417097" y="1036416"/>
            <a:ext cx="112096" cy="503192"/>
          </a:xfrm>
          <a:custGeom>
            <a:avLst/>
            <a:gdLst/>
            <a:ahLst/>
            <a:cxnLst/>
            <a:rect l="l" t="t" r="r" b="b"/>
            <a:pathLst>
              <a:path w="132" h="378" extrusionOk="0">
                <a:moveTo>
                  <a:pt x="132" y="378"/>
                </a:moveTo>
                <a:cubicBezTo>
                  <a:pt x="132" y="134"/>
                  <a:pt x="132" y="134"/>
                  <a:pt x="132" y="134"/>
                </a:cubicBezTo>
                <a:cubicBezTo>
                  <a:pt x="131" y="61"/>
                  <a:pt x="73" y="1"/>
                  <a:pt x="0" y="0"/>
                </a:cubicBezTo>
                <a:cubicBezTo>
                  <a:pt x="0" y="55"/>
                  <a:pt x="0" y="55"/>
                  <a:pt x="0" y="55"/>
                </a:cubicBezTo>
                <a:cubicBezTo>
                  <a:pt x="43" y="61"/>
                  <a:pt x="73" y="91"/>
                  <a:pt x="74" y="133"/>
                </a:cubicBezTo>
                <a:cubicBezTo>
                  <a:pt x="74" y="378"/>
                  <a:pt x="74" y="378"/>
                  <a:pt x="74" y="378"/>
                </a:cubicBezTo>
                <a:cubicBezTo>
                  <a:pt x="132" y="378"/>
                  <a:pt x="132" y="378"/>
                  <a:pt x="132" y="378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1764"/>
              </a:srgbClr>
            </a:outerShdw>
          </a:effectLst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None/>
            </a:pPr>
            <a:endParaRPr sz="1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1497" name="Google Shape;1497;p25"/>
          <p:cNvGraphicFramePr/>
          <p:nvPr/>
        </p:nvGraphicFramePr>
        <p:xfrm>
          <a:off x="1" y="29983"/>
          <a:ext cx="12192000" cy="707950"/>
        </p:xfrm>
        <a:graphic>
          <a:graphicData uri="http://schemas.openxmlformats.org/drawingml/2006/table">
            <a:tbl>
              <a:tblPr>
                <a:noFill/>
                <a:tableStyleId>{6BCA2B22-AE8A-4136-964D-5AC1C4B9DDF7}</a:tableStyleId>
              </a:tblPr>
              <a:tblGrid>
                <a:gridCol w="1693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86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986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007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079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900"/>
                        <a:buFont typeface="Cambria"/>
                        <a:buNone/>
                      </a:pPr>
                      <a:r>
                        <a:rPr lang="fr-FR" sz="1900" u="none" strike="noStrike" cap="non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Introduction</a:t>
                      </a:r>
                      <a:endParaRPr sz="1900" u="none" strike="noStrike" cap="none">
                        <a:solidFill>
                          <a:schemeClr val="lt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68575" marR="68575" marT="34300" marB="34300" anchor="ctr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900"/>
                        <a:buFont typeface="Cambria"/>
                        <a:buNone/>
                      </a:pPr>
                      <a:r>
                        <a:rPr lang="fr-FR" sz="1900" u="none" strike="noStrike" cap="none">
                          <a:solidFill>
                            <a:schemeClr val="lt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Méthodologie &amp; outils</a:t>
                      </a:r>
                      <a:endParaRPr sz="1900" b="1" u="none" strike="noStrike" cap="none">
                        <a:solidFill>
                          <a:schemeClr val="lt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68575" marR="68575" marT="34300" marB="34300" anchor="ctr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2E75B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900"/>
                        <a:buFont typeface="Cambria"/>
                        <a:buNone/>
                      </a:pPr>
                      <a:r>
                        <a:rPr lang="fr-FR" sz="1900" u="none" strike="noStrike" cap="none">
                          <a:solidFill>
                            <a:schemeClr val="lt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Résultats &amp; discussions</a:t>
                      </a:r>
                      <a:endParaRPr sz="1900" b="1" u="none" strike="noStrike" cap="none">
                        <a:solidFill>
                          <a:schemeClr val="lt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68575" marR="68575" marT="34300" marB="34300" anchor="ctr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900"/>
                        <a:buFont typeface="Cambria"/>
                        <a:buNone/>
                      </a:pPr>
                      <a:r>
                        <a:rPr lang="fr-FR" sz="1900" u="none" strike="noStrike" cap="none">
                          <a:solidFill>
                            <a:schemeClr val="lt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Conclusion &amp; recommandations</a:t>
                      </a:r>
                      <a:endParaRPr sz="1900" b="1" u="none" strike="noStrike" cap="none">
                        <a:solidFill>
                          <a:schemeClr val="lt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68575" marR="68575" marT="34300" marB="34300" anchor="ctr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CC2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98" name="Google Shape;1498;p25"/>
          <p:cNvSpPr/>
          <p:nvPr/>
        </p:nvSpPr>
        <p:spPr>
          <a:xfrm>
            <a:off x="7588276" y="2237993"/>
            <a:ext cx="414624" cy="414624"/>
          </a:xfrm>
          <a:custGeom>
            <a:avLst/>
            <a:gdLst/>
            <a:ahLst/>
            <a:cxnLst/>
            <a:rect l="l" t="t" r="r" b="b"/>
            <a:pathLst>
              <a:path w="55" h="55" extrusionOk="0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None/>
            </a:pPr>
            <a:endParaRPr sz="19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99" name="Google Shape;1499;p25"/>
          <p:cNvSpPr txBox="1"/>
          <p:nvPr/>
        </p:nvSpPr>
        <p:spPr>
          <a:xfrm>
            <a:off x="1737410" y="2136293"/>
            <a:ext cx="4737817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400" b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Paramètres agromorphologiques</a:t>
            </a:r>
            <a:endParaRPr sz="2400" b="1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1500" name="Google Shape;1500;p25" descr="Fleche-bleu-png-5.png1 - WHEE #621568 - PNG Images - PNGio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-6110594">
            <a:off x="1687475" y="2843975"/>
            <a:ext cx="705497" cy="7054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1" name="Google Shape;1501;p25" descr="Fleche-bleu-png-5.png1 - WHEE #621568 - PNG Images - PNGio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-6110594">
            <a:off x="1635510" y="3641743"/>
            <a:ext cx="723826" cy="7238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2" name="Google Shape;1502;p25" descr="Fleche-bleu-png-5.png1 - WHEE #621568 - PNG Images - PNGio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-6110594">
            <a:off x="1617321" y="4421795"/>
            <a:ext cx="738505" cy="73850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3" name="Google Shape;1503;p25" descr="Fleche-bleu-png-5.png1 - WHEE #621568 - PNG Images - PNGio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-6110594">
            <a:off x="1659281" y="5202183"/>
            <a:ext cx="701069" cy="701069"/>
          </a:xfrm>
          <a:prstGeom prst="rect">
            <a:avLst/>
          </a:prstGeom>
          <a:noFill/>
          <a:ln>
            <a:noFill/>
          </a:ln>
        </p:spPr>
      </p:pic>
      <p:sp>
        <p:nvSpPr>
          <p:cNvPr id="1504" name="Google Shape;1504;p25"/>
          <p:cNvSpPr txBox="1"/>
          <p:nvPr/>
        </p:nvSpPr>
        <p:spPr>
          <a:xfrm>
            <a:off x="2469679" y="3034474"/>
            <a:ext cx="4758499" cy="384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900" b="1" i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Nombre de feuilles par plant</a:t>
            </a:r>
            <a:r>
              <a:rPr lang="fr-FR" sz="1900" i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9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505" name="Google Shape;1505;p25"/>
          <p:cNvSpPr/>
          <p:nvPr/>
        </p:nvSpPr>
        <p:spPr>
          <a:xfrm>
            <a:off x="2490871" y="3855711"/>
            <a:ext cx="2302233" cy="384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900" b="1" i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Hauteur des tiges</a:t>
            </a:r>
            <a:r>
              <a:rPr lang="fr-FR" sz="1900" i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9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506" name="Google Shape;1506;p25"/>
          <p:cNvSpPr/>
          <p:nvPr/>
        </p:nvSpPr>
        <p:spPr>
          <a:xfrm>
            <a:off x="2469679" y="4676948"/>
            <a:ext cx="2246128" cy="384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900" b="1" i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Poids frais</a:t>
            </a:r>
            <a:r>
              <a:rPr lang="fr-FR" sz="1900" i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et </a:t>
            </a:r>
            <a:r>
              <a:rPr lang="fr-FR" sz="1900" b="1" i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sec</a:t>
            </a:r>
            <a:r>
              <a:rPr lang="fr-FR" sz="1900" i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9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507" name="Google Shape;1507;p25"/>
          <p:cNvSpPr/>
          <p:nvPr/>
        </p:nvSpPr>
        <p:spPr>
          <a:xfrm>
            <a:off x="1624335" y="5463595"/>
            <a:ext cx="2574744" cy="3802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914400" marR="0" lvl="2" indent="0" algn="l" rtl="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900" b="1" i="1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Rendements</a:t>
            </a:r>
            <a:endParaRPr/>
          </a:p>
        </p:txBody>
      </p:sp>
      <p:sp>
        <p:nvSpPr>
          <p:cNvPr id="1508" name="Google Shape;1508;p25"/>
          <p:cNvSpPr txBox="1"/>
          <p:nvPr/>
        </p:nvSpPr>
        <p:spPr>
          <a:xfrm>
            <a:off x="8287768" y="2184048"/>
            <a:ext cx="3765299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400" b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Paramètres</a:t>
            </a:r>
            <a:r>
              <a:rPr lang="fr-FR" sz="19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 </a:t>
            </a:r>
            <a:r>
              <a:rPr lang="fr-FR" sz="2400" b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de qualité </a:t>
            </a:r>
            <a:endParaRPr sz="2400" b="1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509" name="Google Shape;1509;p25"/>
          <p:cNvSpPr/>
          <p:nvPr/>
        </p:nvSpPr>
        <p:spPr>
          <a:xfrm>
            <a:off x="7683279" y="3005114"/>
            <a:ext cx="4184018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900" b="1" i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Degré</a:t>
            </a:r>
            <a:r>
              <a:rPr lang="fr-FR" sz="20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 </a:t>
            </a:r>
            <a:r>
              <a:rPr lang="fr-FR" sz="1900" b="1" i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Brix</a:t>
            </a:r>
            <a:r>
              <a:rPr lang="fr-FR" sz="20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 </a:t>
            </a:r>
            <a:endParaRPr sz="19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1510" name="Google Shape;1510;p25" descr="Fleche-bleu-png-5.png1 - WHEE #621568 - PNG Images - PNGio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rot="-6110594">
            <a:off x="7295086" y="3089563"/>
            <a:ext cx="598963" cy="5989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511" name="Google Shape;1511;p25" descr="Fleche-bleu-png-5.png1 - WHEE #621568 - PNG Images - PNGio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rot="-6110594">
            <a:off x="7295086" y="3879857"/>
            <a:ext cx="598963" cy="598963"/>
          </a:xfrm>
          <a:prstGeom prst="rect">
            <a:avLst/>
          </a:prstGeom>
          <a:noFill/>
          <a:ln>
            <a:noFill/>
          </a:ln>
        </p:spPr>
      </p:pic>
      <p:sp>
        <p:nvSpPr>
          <p:cNvPr id="1512" name="Google Shape;1512;p25"/>
          <p:cNvSpPr/>
          <p:nvPr/>
        </p:nvSpPr>
        <p:spPr>
          <a:xfrm>
            <a:off x="7515183" y="3770022"/>
            <a:ext cx="4184018" cy="6771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900" b="1" i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Calibre </a:t>
            </a:r>
            <a:endParaRPr sz="19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513" name="Google Shape;1513;p25"/>
          <p:cNvSpPr/>
          <p:nvPr/>
        </p:nvSpPr>
        <p:spPr>
          <a:xfrm>
            <a:off x="1202747" y="2390393"/>
            <a:ext cx="414624" cy="414624"/>
          </a:xfrm>
          <a:custGeom>
            <a:avLst/>
            <a:gdLst/>
            <a:ahLst/>
            <a:cxnLst/>
            <a:rect l="l" t="t" r="r" b="b"/>
            <a:pathLst>
              <a:path w="55" h="55" extrusionOk="0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None/>
            </a:pPr>
            <a:endParaRPr sz="19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14" name="Google Shape;1514;p25"/>
          <p:cNvSpPr txBox="1"/>
          <p:nvPr/>
        </p:nvSpPr>
        <p:spPr>
          <a:xfrm>
            <a:off x="2009815" y="2294194"/>
            <a:ext cx="4192352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400" b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Analyse Nexus Wefe </a:t>
            </a:r>
            <a:endParaRPr sz="2400" b="1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1515" name="Google Shape;1515;p25" descr="Fleche-bleu-png-5.png1 - WHEE #621568 - PNG Images - PNGio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-6110594">
            <a:off x="1839875" y="2996375"/>
            <a:ext cx="705497" cy="705497"/>
          </a:xfrm>
          <a:prstGeom prst="rect">
            <a:avLst/>
          </a:prstGeom>
          <a:noFill/>
          <a:ln>
            <a:noFill/>
          </a:ln>
        </p:spPr>
      </p:pic>
      <p:sp>
        <p:nvSpPr>
          <p:cNvPr id="1516" name="Google Shape;1516;p25"/>
          <p:cNvSpPr txBox="1"/>
          <p:nvPr/>
        </p:nvSpPr>
        <p:spPr>
          <a:xfrm>
            <a:off x="2622079" y="3186874"/>
            <a:ext cx="4758499" cy="6771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900" b="1" i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Energie consommé en Kw pour chaque traitement</a:t>
            </a:r>
            <a:endParaRPr sz="19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1517" name="Google Shape;1517;p25" descr="Fleche-bleu-png-5.png1 - WHEE #621568 - PNG Images - PNGio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-6110594">
            <a:off x="1717090" y="3765369"/>
            <a:ext cx="705497" cy="705497"/>
          </a:xfrm>
          <a:prstGeom prst="rect">
            <a:avLst/>
          </a:prstGeom>
          <a:noFill/>
          <a:ln>
            <a:noFill/>
          </a:ln>
        </p:spPr>
      </p:pic>
      <p:sp>
        <p:nvSpPr>
          <p:cNvPr id="1518" name="Google Shape;1518;p25"/>
          <p:cNvSpPr/>
          <p:nvPr/>
        </p:nvSpPr>
        <p:spPr>
          <a:xfrm>
            <a:off x="2634546" y="4016382"/>
            <a:ext cx="5852884" cy="384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900" b="1" i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Emissions en Kg de CO2 pour chaque traitement</a:t>
            </a:r>
            <a:endParaRPr sz="19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33" name="Grouper 32"/>
          <p:cNvGrpSpPr/>
          <p:nvPr/>
        </p:nvGrpSpPr>
        <p:grpSpPr>
          <a:xfrm>
            <a:off x="-951" y="6095279"/>
            <a:ext cx="12192000" cy="762721"/>
            <a:chOff x="0" y="6119336"/>
            <a:chExt cx="12192000" cy="738664"/>
          </a:xfrm>
        </p:grpSpPr>
        <p:sp>
          <p:nvSpPr>
            <p:cNvPr id="34" name="ZoneTexte 33"/>
            <p:cNvSpPr txBox="1"/>
            <p:nvPr/>
          </p:nvSpPr>
          <p:spPr>
            <a:xfrm>
              <a:off x="0" y="6119336"/>
              <a:ext cx="12192000" cy="738664"/>
            </a:xfrm>
            <a:prstGeom prst="rect">
              <a:avLst/>
            </a:prstGeom>
            <a:solidFill>
              <a:srgbClr val="3399CC"/>
            </a:solidFill>
          </p:spPr>
          <p:txBody>
            <a:bodyPr wrap="square" rtlCol="0">
              <a:spAutoFit/>
            </a:bodyPr>
            <a:lstStyle/>
            <a:p>
              <a:pPr algn="just"/>
              <a:r>
                <a:rPr lang="fr-FR" sz="1400" b="1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Second Atelier</a:t>
              </a:r>
            </a:p>
            <a:p>
              <a:pPr algn="just"/>
              <a:r>
                <a:rPr lang="fr-FR" sz="1400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Opportunités et impacts de l’utilisation de l’eau dessalée et </a:t>
              </a:r>
            </a:p>
            <a:p>
              <a:pPr algn="just"/>
              <a:r>
                <a:rPr lang="fr-FR" sz="1400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d’autres innovations technologiques pour une agriculture durable </a:t>
              </a:r>
            </a:p>
          </p:txBody>
        </p:sp>
        <p:pic>
          <p:nvPicPr>
            <p:cNvPr id="35" name="Image 34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983787" y="6119336"/>
              <a:ext cx="2082800" cy="6350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1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/>
                                        <p:tgtEl>
                                          <p:spTgt spid="1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19" name="Google Shape;1619;p30"/>
          <p:cNvGraphicFramePr/>
          <p:nvPr/>
        </p:nvGraphicFramePr>
        <p:xfrm>
          <a:off x="-2" y="0"/>
          <a:ext cx="12192000" cy="707950"/>
        </p:xfrm>
        <a:graphic>
          <a:graphicData uri="http://schemas.openxmlformats.org/drawingml/2006/table">
            <a:tbl>
              <a:tblPr>
                <a:noFill/>
                <a:tableStyleId>{6BCA2B22-AE8A-4136-964D-5AC1C4B9DDF7}</a:tableStyleId>
              </a:tblPr>
              <a:tblGrid>
                <a:gridCol w="1693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86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986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007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079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900"/>
                        <a:buFont typeface="Cambria"/>
                        <a:buNone/>
                      </a:pPr>
                      <a:r>
                        <a:rPr lang="fr-FR" sz="1900" u="none" strike="noStrike" cap="none">
                          <a:solidFill>
                            <a:schemeClr val="lt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Introduction</a:t>
                      </a:r>
                      <a:endParaRPr/>
                    </a:p>
                  </a:txBody>
                  <a:tcPr marL="68575" marR="68575" marT="34300" marB="34300" anchor="ctr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900"/>
                        <a:buFont typeface="Cambria"/>
                        <a:buNone/>
                      </a:pPr>
                      <a:r>
                        <a:rPr lang="fr-FR" sz="1900" u="none" strike="noStrike" cap="none">
                          <a:solidFill>
                            <a:schemeClr val="lt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Méthodologie &amp; outils</a:t>
                      </a:r>
                      <a:endParaRPr sz="1900" b="1" u="none" strike="noStrike" cap="none">
                        <a:solidFill>
                          <a:schemeClr val="lt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68575" marR="68575" marT="34300" marB="34300" anchor="ctr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900"/>
                        <a:buFont typeface="Cambria"/>
                        <a:buNone/>
                      </a:pPr>
                      <a:r>
                        <a:rPr lang="fr-FR" sz="1900" u="none" strike="noStrike" cap="none">
                          <a:solidFill>
                            <a:schemeClr val="lt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Résultats &amp; discussions</a:t>
                      </a:r>
                      <a:endParaRPr sz="1900" b="1" u="none" strike="noStrike" cap="none">
                        <a:solidFill>
                          <a:schemeClr val="lt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68575" marR="68575" marT="34300" marB="34300" anchor="ctr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2E75B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900"/>
                        <a:buFont typeface="Cambria"/>
                        <a:buNone/>
                      </a:pPr>
                      <a:r>
                        <a:rPr lang="fr-FR" sz="1900" u="none" strike="noStrike" cap="none">
                          <a:solidFill>
                            <a:schemeClr val="lt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Conclusion &amp; recommandations</a:t>
                      </a:r>
                      <a:endParaRPr sz="1900" b="1" u="none" strike="noStrike" cap="none">
                        <a:solidFill>
                          <a:schemeClr val="lt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68575" marR="68575" marT="34300" marB="34300" anchor="ctr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CC2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1620" name="Google Shape;1620;p30"/>
          <p:cNvGrpSpPr/>
          <p:nvPr/>
        </p:nvGrpSpPr>
        <p:grpSpPr>
          <a:xfrm>
            <a:off x="693736" y="887019"/>
            <a:ext cx="8093425" cy="498267"/>
            <a:chOff x="444499" y="1136780"/>
            <a:chExt cx="8164731" cy="463420"/>
          </a:xfrm>
        </p:grpSpPr>
        <p:cxnSp>
          <p:nvCxnSpPr>
            <p:cNvPr id="1621" name="Google Shape;1621;p30"/>
            <p:cNvCxnSpPr/>
            <p:nvPr/>
          </p:nvCxnSpPr>
          <p:spPr>
            <a:xfrm>
              <a:off x="444499" y="1136780"/>
              <a:ext cx="7943925" cy="0"/>
            </a:xfrm>
            <a:prstGeom prst="straightConnector1">
              <a:avLst/>
            </a:prstGeom>
            <a:noFill/>
            <a:ln w="28575" cap="flat" cmpd="sng">
              <a:solidFill>
                <a:srgbClr val="2E75B5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1622" name="Google Shape;1622;p30"/>
            <p:cNvSpPr/>
            <p:nvPr/>
          </p:nvSpPr>
          <p:spPr>
            <a:xfrm>
              <a:off x="8100392" y="1136780"/>
              <a:ext cx="508838" cy="463420"/>
            </a:xfrm>
            <a:prstGeom prst="arc">
              <a:avLst>
                <a:gd name="adj1" fmla="val 16596668"/>
                <a:gd name="adj2" fmla="val 0"/>
              </a:avLst>
            </a:prstGeom>
            <a:noFill/>
            <a:ln w="28575" cap="flat" cmpd="sng">
              <a:solidFill>
                <a:srgbClr val="2E75B5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300"/>
                <a:buFont typeface="Arial"/>
                <a:buNone/>
              </a:pPr>
              <a:endParaRPr sz="13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623" name="Google Shape;1623;p30"/>
          <p:cNvSpPr txBox="1"/>
          <p:nvPr/>
        </p:nvSpPr>
        <p:spPr>
          <a:xfrm>
            <a:off x="882936" y="1029025"/>
            <a:ext cx="1757335" cy="4388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757070"/>
              </a:buClr>
              <a:buSzPts val="1800"/>
              <a:buFont typeface="Cambria"/>
              <a:buNone/>
            </a:pPr>
            <a:r>
              <a:rPr lang="fr-FR" sz="1800">
                <a:solidFill>
                  <a:srgbClr val="757070"/>
                </a:solidFill>
                <a:latin typeface="Cambria"/>
                <a:ea typeface="Cambria"/>
                <a:cs typeface="Cambria"/>
                <a:sym typeface="Cambria"/>
              </a:rPr>
              <a:t>Evolution de la CE et du pH</a:t>
            </a:r>
            <a:endParaRPr/>
          </a:p>
        </p:txBody>
      </p:sp>
      <p:sp>
        <p:nvSpPr>
          <p:cNvPr id="1624" name="Google Shape;1624;p30"/>
          <p:cNvSpPr txBox="1"/>
          <p:nvPr/>
        </p:nvSpPr>
        <p:spPr>
          <a:xfrm>
            <a:off x="3009248" y="1008447"/>
            <a:ext cx="1526737" cy="4388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>
                <a:solidFill>
                  <a:srgbClr val="757070"/>
                </a:solidFill>
                <a:latin typeface="Cambria"/>
                <a:ea typeface="Cambria"/>
                <a:cs typeface="Cambria"/>
                <a:sym typeface="Cambria"/>
              </a:rPr>
              <a:t>Performances hydrauliques</a:t>
            </a:r>
            <a:endParaRPr/>
          </a:p>
        </p:txBody>
      </p:sp>
      <p:sp>
        <p:nvSpPr>
          <p:cNvPr id="1625" name="Google Shape;1625;p30"/>
          <p:cNvSpPr txBox="1"/>
          <p:nvPr/>
        </p:nvSpPr>
        <p:spPr>
          <a:xfrm>
            <a:off x="5010747" y="979674"/>
            <a:ext cx="1880720" cy="499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>
                <a:solidFill>
                  <a:srgbClr val="757070"/>
                </a:solidFill>
                <a:latin typeface="Cambria"/>
                <a:ea typeface="Cambria"/>
                <a:cs typeface="Cambria"/>
                <a:sym typeface="Cambria"/>
              </a:rPr>
              <a:t>Paramètres agronomiques</a:t>
            </a:r>
            <a:endParaRPr/>
          </a:p>
        </p:txBody>
      </p:sp>
      <p:sp>
        <p:nvSpPr>
          <p:cNvPr id="1626" name="Google Shape;1626;p30"/>
          <p:cNvSpPr txBox="1"/>
          <p:nvPr/>
        </p:nvSpPr>
        <p:spPr>
          <a:xfrm>
            <a:off x="7039167" y="887019"/>
            <a:ext cx="1747994" cy="8525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900">
                <a:solidFill>
                  <a:srgbClr val="757070"/>
                </a:solidFill>
                <a:latin typeface="Cambria"/>
                <a:ea typeface="Cambria"/>
                <a:cs typeface="Cambria"/>
                <a:sym typeface="Cambria"/>
              </a:rPr>
              <a:t>Paramètres agronomiques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27" name="Google Shape;1627;p30" descr="&lt;LOGICA_QUOTE_RIGHT&gt;"/>
          <p:cNvSpPr/>
          <p:nvPr/>
        </p:nvSpPr>
        <p:spPr>
          <a:xfrm>
            <a:off x="8619036" y="976255"/>
            <a:ext cx="112096" cy="503192"/>
          </a:xfrm>
          <a:custGeom>
            <a:avLst/>
            <a:gdLst/>
            <a:ahLst/>
            <a:cxnLst/>
            <a:rect l="l" t="t" r="r" b="b"/>
            <a:pathLst>
              <a:path w="132" h="378" extrusionOk="0">
                <a:moveTo>
                  <a:pt x="132" y="378"/>
                </a:moveTo>
                <a:cubicBezTo>
                  <a:pt x="132" y="134"/>
                  <a:pt x="132" y="134"/>
                  <a:pt x="132" y="134"/>
                </a:cubicBezTo>
                <a:cubicBezTo>
                  <a:pt x="131" y="61"/>
                  <a:pt x="73" y="1"/>
                  <a:pt x="0" y="0"/>
                </a:cubicBezTo>
                <a:cubicBezTo>
                  <a:pt x="0" y="55"/>
                  <a:pt x="0" y="55"/>
                  <a:pt x="0" y="55"/>
                </a:cubicBezTo>
                <a:cubicBezTo>
                  <a:pt x="43" y="61"/>
                  <a:pt x="73" y="91"/>
                  <a:pt x="74" y="133"/>
                </a:cubicBezTo>
                <a:cubicBezTo>
                  <a:pt x="74" y="378"/>
                  <a:pt x="74" y="378"/>
                  <a:pt x="74" y="378"/>
                </a:cubicBezTo>
                <a:cubicBezTo>
                  <a:pt x="132" y="378"/>
                  <a:pt x="132" y="378"/>
                  <a:pt x="132" y="378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1764"/>
              </a:srgbClr>
            </a:outerShdw>
          </a:effectLst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None/>
            </a:pPr>
            <a:endParaRPr sz="1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28" name="Google Shape;1628;p30" descr="&lt;LOGICA_QUOTE_LEFT&gt;"/>
          <p:cNvSpPr/>
          <p:nvPr/>
        </p:nvSpPr>
        <p:spPr>
          <a:xfrm>
            <a:off x="7039167" y="960813"/>
            <a:ext cx="101716" cy="469432"/>
          </a:xfrm>
          <a:custGeom>
            <a:avLst/>
            <a:gdLst/>
            <a:ahLst/>
            <a:cxnLst/>
            <a:rect l="l" t="t" r="r" b="b"/>
            <a:pathLst>
              <a:path w="132" h="378" extrusionOk="0">
                <a:moveTo>
                  <a:pt x="0" y="0"/>
                </a:moveTo>
                <a:cubicBezTo>
                  <a:pt x="0" y="243"/>
                  <a:pt x="0" y="243"/>
                  <a:pt x="0" y="243"/>
                </a:cubicBezTo>
                <a:cubicBezTo>
                  <a:pt x="0" y="316"/>
                  <a:pt x="59" y="376"/>
                  <a:pt x="132" y="378"/>
                </a:cubicBezTo>
                <a:cubicBezTo>
                  <a:pt x="132" y="322"/>
                  <a:pt x="132" y="322"/>
                  <a:pt x="132" y="322"/>
                </a:cubicBezTo>
                <a:cubicBezTo>
                  <a:pt x="88" y="317"/>
                  <a:pt x="58" y="286"/>
                  <a:pt x="58" y="244"/>
                </a:cubicBezTo>
                <a:cubicBezTo>
                  <a:pt x="58" y="0"/>
                  <a:pt x="58" y="0"/>
                  <a:pt x="58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1764"/>
              </a:srgbClr>
            </a:outerShdw>
          </a:effectLst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None/>
            </a:pPr>
            <a:endParaRPr sz="1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29" name="Google Shape;1629;p30"/>
          <p:cNvSpPr/>
          <p:nvPr/>
        </p:nvSpPr>
        <p:spPr>
          <a:xfrm>
            <a:off x="1160799" y="1760870"/>
            <a:ext cx="4363800" cy="400200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Poids frais </a:t>
            </a:r>
            <a:endParaRPr sz="19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1630" name="Google Shape;1630;p3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488369" y="2408957"/>
            <a:ext cx="5724525" cy="2895600"/>
          </a:xfrm>
          <a:prstGeom prst="rect">
            <a:avLst/>
          </a:prstGeom>
          <a:noFill/>
          <a:ln>
            <a:noFill/>
          </a:ln>
        </p:spPr>
      </p:pic>
      <p:sp>
        <p:nvSpPr>
          <p:cNvPr id="1631" name="Google Shape;1631;p30"/>
          <p:cNvSpPr/>
          <p:nvPr/>
        </p:nvSpPr>
        <p:spPr>
          <a:xfrm>
            <a:off x="5424985" y="5381105"/>
            <a:ext cx="1940245" cy="400110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1" i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Radia</a:t>
            </a:r>
            <a:endParaRPr sz="1900" i="1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632" name="Google Shape;1632;p30"/>
          <p:cNvSpPr/>
          <p:nvPr/>
        </p:nvSpPr>
        <p:spPr>
          <a:xfrm>
            <a:off x="5424985" y="5386754"/>
            <a:ext cx="1940245" cy="400110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1" i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Kayssar</a:t>
            </a:r>
            <a:endParaRPr sz="1900" i="1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1633" name="Google Shape;1633;p3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182753" y="2250222"/>
            <a:ext cx="5921554" cy="305301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4" name="Google Shape;1634;p3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65833" y="2442403"/>
            <a:ext cx="5629275" cy="2867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5" name="Google Shape;1635;p3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15307" y="2297557"/>
            <a:ext cx="5587882" cy="31183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9" name="Grouper 18"/>
          <p:cNvGrpSpPr/>
          <p:nvPr/>
        </p:nvGrpSpPr>
        <p:grpSpPr>
          <a:xfrm>
            <a:off x="-951" y="6095279"/>
            <a:ext cx="12192000" cy="762721"/>
            <a:chOff x="0" y="6119336"/>
            <a:chExt cx="12192000" cy="738664"/>
          </a:xfrm>
        </p:grpSpPr>
        <p:sp>
          <p:nvSpPr>
            <p:cNvPr id="20" name="ZoneTexte 19"/>
            <p:cNvSpPr txBox="1"/>
            <p:nvPr/>
          </p:nvSpPr>
          <p:spPr>
            <a:xfrm>
              <a:off x="0" y="6119336"/>
              <a:ext cx="12192000" cy="738664"/>
            </a:xfrm>
            <a:prstGeom prst="rect">
              <a:avLst/>
            </a:prstGeom>
            <a:solidFill>
              <a:srgbClr val="3399CC"/>
            </a:solidFill>
          </p:spPr>
          <p:txBody>
            <a:bodyPr wrap="square" rtlCol="0">
              <a:spAutoFit/>
            </a:bodyPr>
            <a:lstStyle/>
            <a:p>
              <a:pPr algn="just"/>
              <a:r>
                <a:rPr lang="fr-FR" sz="1400" b="1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Second Atelier</a:t>
              </a:r>
            </a:p>
            <a:p>
              <a:pPr algn="just"/>
              <a:r>
                <a:rPr lang="fr-FR" sz="1400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Opportunités et impacts de l’utilisation de l’eau dessalée et </a:t>
              </a:r>
            </a:p>
            <a:p>
              <a:pPr algn="just"/>
              <a:r>
                <a:rPr lang="fr-FR" sz="1400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d’autres innovations technologiques pour une agriculture durable </a:t>
              </a:r>
            </a:p>
          </p:txBody>
        </p:sp>
        <p:pic>
          <p:nvPicPr>
            <p:cNvPr id="21" name="Image 20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983787" y="6119336"/>
              <a:ext cx="2082800" cy="635000"/>
            </a:xfrm>
            <a:prstGeom prst="rect">
              <a:avLst/>
            </a:prstGeom>
          </p:spPr>
        </p:pic>
      </p:grp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41" name="Google Shape;1641;g2a5c7cbe90d_0_22"/>
          <p:cNvGraphicFramePr/>
          <p:nvPr/>
        </p:nvGraphicFramePr>
        <p:xfrm>
          <a:off x="-2" y="0"/>
          <a:ext cx="12192000" cy="707950"/>
        </p:xfrm>
        <a:graphic>
          <a:graphicData uri="http://schemas.openxmlformats.org/drawingml/2006/table">
            <a:tbl>
              <a:tblPr>
                <a:noFill/>
                <a:tableStyleId>{6BCA2B22-AE8A-4136-964D-5AC1C4B9DDF7}</a:tableStyleId>
              </a:tblPr>
              <a:tblGrid>
                <a:gridCol w="1693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86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986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007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079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900"/>
                        <a:buFont typeface="Cambria"/>
                        <a:buNone/>
                      </a:pPr>
                      <a:r>
                        <a:rPr lang="fr-FR" sz="1900" u="none" strike="noStrike" cap="none">
                          <a:solidFill>
                            <a:schemeClr val="lt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Introduction</a:t>
                      </a:r>
                      <a:endParaRPr/>
                    </a:p>
                  </a:txBody>
                  <a:tcPr marL="68575" marR="68575" marT="34300" marB="34300" anchor="ctr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900"/>
                        <a:buFont typeface="Cambria"/>
                        <a:buNone/>
                      </a:pPr>
                      <a:r>
                        <a:rPr lang="fr-FR" sz="1900" u="none" strike="noStrike" cap="none">
                          <a:solidFill>
                            <a:schemeClr val="lt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Méthodologie &amp; outils</a:t>
                      </a:r>
                      <a:endParaRPr sz="1900" b="1" u="none" strike="noStrike" cap="none">
                        <a:solidFill>
                          <a:schemeClr val="lt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68575" marR="68575" marT="34300" marB="34300" anchor="ctr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900"/>
                        <a:buFont typeface="Cambria"/>
                        <a:buNone/>
                      </a:pPr>
                      <a:r>
                        <a:rPr lang="fr-FR" sz="1900" u="none" strike="noStrike" cap="none">
                          <a:solidFill>
                            <a:schemeClr val="lt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Résultats &amp; discussions</a:t>
                      </a:r>
                      <a:endParaRPr sz="1900" b="1" u="none" strike="noStrike" cap="none">
                        <a:solidFill>
                          <a:schemeClr val="lt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68575" marR="68575" marT="34300" marB="34300" anchor="ctr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2E75B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900"/>
                        <a:buFont typeface="Cambria"/>
                        <a:buNone/>
                      </a:pPr>
                      <a:r>
                        <a:rPr lang="fr-FR" sz="1900" u="none" strike="noStrike" cap="none">
                          <a:solidFill>
                            <a:schemeClr val="lt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Conclusion &amp; recommandations</a:t>
                      </a:r>
                      <a:endParaRPr sz="1900" b="1" u="none" strike="noStrike" cap="none">
                        <a:solidFill>
                          <a:schemeClr val="lt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68575" marR="68575" marT="34300" marB="34300" anchor="ctr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CC2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1642" name="Google Shape;1642;g2a5c7cbe90d_0_22"/>
          <p:cNvGrpSpPr/>
          <p:nvPr/>
        </p:nvGrpSpPr>
        <p:grpSpPr>
          <a:xfrm>
            <a:off x="693751" y="887024"/>
            <a:ext cx="8093660" cy="498355"/>
            <a:chOff x="444499" y="1136780"/>
            <a:chExt cx="8164693" cy="463500"/>
          </a:xfrm>
        </p:grpSpPr>
        <p:cxnSp>
          <p:nvCxnSpPr>
            <p:cNvPr id="1643" name="Google Shape;1643;g2a5c7cbe90d_0_22"/>
            <p:cNvCxnSpPr/>
            <p:nvPr/>
          </p:nvCxnSpPr>
          <p:spPr>
            <a:xfrm>
              <a:off x="444499" y="1136780"/>
              <a:ext cx="7944000" cy="0"/>
            </a:xfrm>
            <a:prstGeom prst="straightConnector1">
              <a:avLst/>
            </a:prstGeom>
            <a:noFill/>
            <a:ln w="28575" cap="flat" cmpd="sng">
              <a:solidFill>
                <a:srgbClr val="2E75B5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1644" name="Google Shape;1644;g2a5c7cbe90d_0_22"/>
            <p:cNvSpPr/>
            <p:nvPr/>
          </p:nvSpPr>
          <p:spPr>
            <a:xfrm>
              <a:off x="8100392" y="1136780"/>
              <a:ext cx="508800" cy="463500"/>
            </a:xfrm>
            <a:prstGeom prst="arc">
              <a:avLst>
                <a:gd name="adj1" fmla="val 16596668"/>
                <a:gd name="adj2" fmla="val 0"/>
              </a:avLst>
            </a:prstGeom>
            <a:noFill/>
            <a:ln w="28575" cap="flat" cmpd="sng">
              <a:solidFill>
                <a:srgbClr val="2E75B5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300"/>
                <a:buFont typeface="Arial"/>
                <a:buNone/>
              </a:pPr>
              <a:endParaRPr sz="13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645" name="Google Shape;1645;g2a5c7cbe90d_0_22"/>
          <p:cNvSpPr txBox="1"/>
          <p:nvPr/>
        </p:nvSpPr>
        <p:spPr>
          <a:xfrm>
            <a:off x="882936" y="1029025"/>
            <a:ext cx="1757400" cy="4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757070"/>
              </a:buClr>
              <a:buSzPts val="1800"/>
              <a:buFont typeface="Cambria"/>
              <a:buNone/>
            </a:pPr>
            <a:r>
              <a:rPr lang="fr-FR" sz="1800">
                <a:solidFill>
                  <a:srgbClr val="757070"/>
                </a:solidFill>
                <a:latin typeface="Cambria"/>
                <a:ea typeface="Cambria"/>
                <a:cs typeface="Cambria"/>
                <a:sym typeface="Cambria"/>
              </a:rPr>
              <a:t>Evolution de la CE et du pH</a:t>
            </a:r>
            <a:endParaRPr/>
          </a:p>
        </p:txBody>
      </p:sp>
      <p:sp>
        <p:nvSpPr>
          <p:cNvPr id="1646" name="Google Shape;1646;g2a5c7cbe90d_0_22"/>
          <p:cNvSpPr txBox="1"/>
          <p:nvPr/>
        </p:nvSpPr>
        <p:spPr>
          <a:xfrm>
            <a:off x="3009248" y="1008447"/>
            <a:ext cx="1526700" cy="4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>
                <a:solidFill>
                  <a:srgbClr val="757070"/>
                </a:solidFill>
                <a:latin typeface="Cambria"/>
                <a:ea typeface="Cambria"/>
                <a:cs typeface="Cambria"/>
                <a:sym typeface="Cambria"/>
              </a:rPr>
              <a:t>Performances hydrauliques</a:t>
            </a:r>
            <a:endParaRPr/>
          </a:p>
        </p:txBody>
      </p:sp>
      <p:sp>
        <p:nvSpPr>
          <p:cNvPr id="1647" name="Google Shape;1647;g2a5c7cbe90d_0_22"/>
          <p:cNvSpPr txBox="1"/>
          <p:nvPr/>
        </p:nvSpPr>
        <p:spPr>
          <a:xfrm>
            <a:off x="5010747" y="979674"/>
            <a:ext cx="1880700" cy="49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>
                <a:solidFill>
                  <a:srgbClr val="757070"/>
                </a:solidFill>
                <a:latin typeface="Cambria"/>
                <a:ea typeface="Cambria"/>
                <a:cs typeface="Cambria"/>
                <a:sym typeface="Cambria"/>
              </a:rPr>
              <a:t>Paramètres agronomiques</a:t>
            </a:r>
            <a:endParaRPr/>
          </a:p>
        </p:txBody>
      </p:sp>
      <p:sp>
        <p:nvSpPr>
          <p:cNvPr id="1648" name="Google Shape;1648;g2a5c7cbe90d_0_22"/>
          <p:cNvSpPr txBox="1"/>
          <p:nvPr/>
        </p:nvSpPr>
        <p:spPr>
          <a:xfrm>
            <a:off x="7039167" y="887019"/>
            <a:ext cx="1748100" cy="8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900">
                <a:solidFill>
                  <a:srgbClr val="757070"/>
                </a:solidFill>
                <a:latin typeface="Cambria"/>
                <a:ea typeface="Cambria"/>
                <a:cs typeface="Cambria"/>
                <a:sym typeface="Cambria"/>
              </a:rPr>
              <a:t>Paramètres agronomiques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49" name="Google Shape;1649;g2a5c7cbe90d_0_22" descr="&lt;LOGICA_QUOTE_RIGHT&gt;"/>
          <p:cNvSpPr/>
          <p:nvPr/>
        </p:nvSpPr>
        <p:spPr>
          <a:xfrm>
            <a:off x="8619036" y="976255"/>
            <a:ext cx="112096" cy="503192"/>
          </a:xfrm>
          <a:custGeom>
            <a:avLst/>
            <a:gdLst/>
            <a:ahLst/>
            <a:cxnLst/>
            <a:rect l="l" t="t" r="r" b="b"/>
            <a:pathLst>
              <a:path w="132" h="378" extrusionOk="0">
                <a:moveTo>
                  <a:pt x="132" y="378"/>
                </a:moveTo>
                <a:cubicBezTo>
                  <a:pt x="132" y="134"/>
                  <a:pt x="132" y="134"/>
                  <a:pt x="132" y="134"/>
                </a:cubicBezTo>
                <a:cubicBezTo>
                  <a:pt x="131" y="61"/>
                  <a:pt x="73" y="1"/>
                  <a:pt x="0" y="0"/>
                </a:cubicBezTo>
                <a:cubicBezTo>
                  <a:pt x="0" y="55"/>
                  <a:pt x="0" y="55"/>
                  <a:pt x="0" y="55"/>
                </a:cubicBezTo>
                <a:cubicBezTo>
                  <a:pt x="43" y="61"/>
                  <a:pt x="73" y="91"/>
                  <a:pt x="74" y="133"/>
                </a:cubicBezTo>
                <a:cubicBezTo>
                  <a:pt x="74" y="378"/>
                  <a:pt x="74" y="378"/>
                  <a:pt x="74" y="378"/>
                </a:cubicBezTo>
                <a:cubicBezTo>
                  <a:pt x="132" y="378"/>
                  <a:pt x="132" y="378"/>
                  <a:pt x="132" y="378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1760"/>
              </a:srgbClr>
            </a:outerShdw>
          </a:effectLst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None/>
            </a:pPr>
            <a:endParaRPr sz="1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50" name="Google Shape;1650;g2a5c7cbe90d_0_22" descr="&lt;LOGICA_QUOTE_LEFT&gt;"/>
          <p:cNvSpPr/>
          <p:nvPr/>
        </p:nvSpPr>
        <p:spPr>
          <a:xfrm>
            <a:off x="7039167" y="960813"/>
            <a:ext cx="101716" cy="469432"/>
          </a:xfrm>
          <a:custGeom>
            <a:avLst/>
            <a:gdLst/>
            <a:ahLst/>
            <a:cxnLst/>
            <a:rect l="l" t="t" r="r" b="b"/>
            <a:pathLst>
              <a:path w="132" h="378" extrusionOk="0">
                <a:moveTo>
                  <a:pt x="0" y="0"/>
                </a:moveTo>
                <a:cubicBezTo>
                  <a:pt x="0" y="243"/>
                  <a:pt x="0" y="243"/>
                  <a:pt x="0" y="243"/>
                </a:cubicBezTo>
                <a:cubicBezTo>
                  <a:pt x="0" y="316"/>
                  <a:pt x="59" y="376"/>
                  <a:pt x="132" y="378"/>
                </a:cubicBezTo>
                <a:cubicBezTo>
                  <a:pt x="132" y="322"/>
                  <a:pt x="132" y="322"/>
                  <a:pt x="132" y="322"/>
                </a:cubicBezTo>
                <a:cubicBezTo>
                  <a:pt x="88" y="317"/>
                  <a:pt x="58" y="286"/>
                  <a:pt x="58" y="244"/>
                </a:cubicBezTo>
                <a:cubicBezTo>
                  <a:pt x="58" y="0"/>
                  <a:pt x="58" y="0"/>
                  <a:pt x="58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1760"/>
              </a:srgbClr>
            </a:outerShdw>
          </a:effectLst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None/>
            </a:pPr>
            <a:endParaRPr sz="1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51" name="Google Shape;1651;g2a5c7cbe90d_0_22"/>
          <p:cNvSpPr/>
          <p:nvPr/>
        </p:nvSpPr>
        <p:spPr>
          <a:xfrm>
            <a:off x="1160799" y="1760870"/>
            <a:ext cx="4363800" cy="400200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Poids frais </a:t>
            </a:r>
            <a:endParaRPr sz="19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1652" name="Google Shape;1652;g2a5c7cbe90d_0_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488369" y="2408957"/>
            <a:ext cx="5724525" cy="2895600"/>
          </a:xfrm>
          <a:prstGeom prst="rect">
            <a:avLst/>
          </a:prstGeom>
          <a:noFill/>
          <a:ln>
            <a:noFill/>
          </a:ln>
        </p:spPr>
      </p:pic>
      <p:sp>
        <p:nvSpPr>
          <p:cNvPr id="1653" name="Google Shape;1653;g2a5c7cbe90d_0_22"/>
          <p:cNvSpPr/>
          <p:nvPr/>
        </p:nvSpPr>
        <p:spPr>
          <a:xfrm>
            <a:off x="5425058" y="5385790"/>
            <a:ext cx="1940100" cy="400200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1" i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Radia</a:t>
            </a:r>
            <a:endParaRPr sz="1900" i="1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1654" name="Google Shape;1654;g2a5c7cbe90d_0_2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65833" y="2442403"/>
            <a:ext cx="5629275" cy="286702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6" name="Grouper 15"/>
          <p:cNvGrpSpPr/>
          <p:nvPr/>
        </p:nvGrpSpPr>
        <p:grpSpPr>
          <a:xfrm>
            <a:off x="-951" y="6095279"/>
            <a:ext cx="12192000" cy="762721"/>
            <a:chOff x="0" y="6119336"/>
            <a:chExt cx="12192000" cy="738664"/>
          </a:xfrm>
        </p:grpSpPr>
        <p:sp>
          <p:nvSpPr>
            <p:cNvPr id="17" name="ZoneTexte 16"/>
            <p:cNvSpPr txBox="1"/>
            <p:nvPr/>
          </p:nvSpPr>
          <p:spPr>
            <a:xfrm>
              <a:off x="0" y="6119336"/>
              <a:ext cx="12192000" cy="738664"/>
            </a:xfrm>
            <a:prstGeom prst="rect">
              <a:avLst/>
            </a:prstGeom>
            <a:solidFill>
              <a:srgbClr val="3399CC"/>
            </a:solidFill>
          </p:spPr>
          <p:txBody>
            <a:bodyPr wrap="square" rtlCol="0">
              <a:spAutoFit/>
            </a:bodyPr>
            <a:lstStyle/>
            <a:p>
              <a:pPr algn="just"/>
              <a:r>
                <a:rPr lang="fr-FR" sz="1400" b="1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Second Atelier</a:t>
              </a:r>
            </a:p>
            <a:p>
              <a:pPr algn="just"/>
              <a:r>
                <a:rPr lang="fr-FR" sz="1400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Opportunités et impacts de l’utilisation de l’eau dessalée et </a:t>
              </a:r>
            </a:p>
            <a:p>
              <a:pPr algn="just"/>
              <a:r>
                <a:rPr lang="fr-FR" sz="1400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d’autres innovations technologiques pour une agriculture durable </a:t>
              </a:r>
            </a:p>
          </p:txBody>
        </p:sp>
        <p:pic>
          <p:nvPicPr>
            <p:cNvPr id="18" name="Image 1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983787" y="6119336"/>
              <a:ext cx="2082800" cy="635000"/>
            </a:xfrm>
            <a:prstGeom prst="rect">
              <a:avLst/>
            </a:prstGeom>
          </p:spPr>
        </p:pic>
      </p:grp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60" name="Google Shape;1660;p31"/>
          <p:cNvGraphicFramePr/>
          <p:nvPr/>
        </p:nvGraphicFramePr>
        <p:xfrm>
          <a:off x="-2" y="0"/>
          <a:ext cx="12192000" cy="707950"/>
        </p:xfrm>
        <a:graphic>
          <a:graphicData uri="http://schemas.openxmlformats.org/drawingml/2006/table">
            <a:tbl>
              <a:tblPr>
                <a:noFill/>
                <a:tableStyleId>{6BCA2B22-AE8A-4136-964D-5AC1C4B9DDF7}</a:tableStyleId>
              </a:tblPr>
              <a:tblGrid>
                <a:gridCol w="1693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86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986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007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079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900"/>
                        <a:buFont typeface="Cambria"/>
                        <a:buNone/>
                      </a:pPr>
                      <a:r>
                        <a:rPr lang="fr-FR" sz="1900" u="none" strike="noStrike" cap="none">
                          <a:solidFill>
                            <a:schemeClr val="lt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Introduction</a:t>
                      </a:r>
                      <a:endParaRPr/>
                    </a:p>
                  </a:txBody>
                  <a:tcPr marL="68575" marR="68575" marT="34300" marB="34300" anchor="ctr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900"/>
                        <a:buFont typeface="Cambria"/>
                        <a:buNone/>
                      </a:pPr>
                      <a:r>
                        <a:rPr lang="fr-FR" sz="1900" u="none" strike="noStrike" cap="none">
                          <a:solidFill>
                            <a:schemeClr val="lt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Méthodologie &amp; outils</a:t>
                      </a:r>
                      <a:endParaRPr sz="1900" b="1" u="none" strike="noStrike" cap="none">
                        <a:solidFill>
                          <a:schemeClr val="lt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68575" marR="68575" marT="34300" marB="34300" anchor="ctr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900"/>
                        <a:buFont typeface="Cambria"/>
                        <a:buNone/>
                      </a:pPr>
                      <a:r>
                        <a:rPr lang="fr-FR" sz="1900" u="none" strike="noStrike" cap="none">
                          <a:solidFill>
                            <a:schemeClr val="lt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Résultats &amp; discussions</a:t>
                      </a:r>
                      <a:endParaRPr sz="1900" b="1" u="none" strike="noStrike" cap="none">
                        <a:solidFill>
                          <a:schemeClr val="lt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68575" marR="68575" marT="34300" marB="34300" anchor="ctr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2E75B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900"/>
                        <a:buFont typeface="Cambria"/>
                        <a:buNone/>
                      </a:pPr>
                      <a:r>
                        <a:rPr lang="fr-FR" sz="1900" u="none" strike="noStrike" cap="none">
                          <a:solidFill>
                            <a:schemeClr val="lt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Conclusion &amp; recommandations</a:t>
                      </a:r>
                      <a:endParaRPr sz="1900" b="1" u="none" strike="noStrike" cap="none">
                        <a:solidFill>
                          <a:schemeClr val="lt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68575" marR="68575" marT="34300" marB="34300" anchor="ctr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CC2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1661" name="Google Shape;1661;p31"/>
          <p:cNvGrpSpPr/>
          <p:nvPr/>
        </p:nvGrpSpPr>
        <p:grpSpPr>
          <a:xfrm>
            <a:off x="693736" y="887019"/>
            <a:ext cx="8093425" cy="498267"/>
            <a:chOff x="444499" y="1136780"/>
            <a:chExt cx="8164731" cy="463420"/>
          </a:xfrm>
        </p:grpSpPr>
        <p:cxnSp>
          <p:nvCxnSpPr>
            <p:cNvPr id="1662" name="Google Shape;1662;p31"/>
            <p:cNvCxnSpPr/>
            <p:nvPr/>
          </p:nvCxnSpPr>
          <p:spPr>
            <a:xfrm>
              <a:off x="444499" y="1136780"/>
              <a:ext cx="7943925" cy="0"/>
            </a:xfrm>
            <a:prstGeom prst="straightConnector1">
              <a:avLst/>
            </a:prstGeom>
            <a:noFill/>
            <a:ln w="28575" cap="flat" cmpd="sng">
              <a:solidFill>
                <a:srgbClr val="2E75B5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1663" name="Google Shape;1663;p31"/>
            <p:cNvSpPr/>
            <p:nvPr/>
          </p:nvSpPr>
          <p:spPr>
            <a:xfrm>
              <a:off x="8100392" y="1136780"/>
              <a:ext cx="508838" cy="463420"/>
            </a:xfrm>
            <a:prstGeom prst="arc">
              <a:avLst>
                <a:gd name="adj1" fmla="val 16596668"/>
                <a:gd name="adj2" fmla="val 0"/>
              </a:avLst>
            </a:prstGeom>
            <a:noFill/>
            <a:ln w="28575" cap="flat" cmpd="sng">
              <a:solidFill>
                <a:srgbClr val="2E75B5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300"/>
                <a:buFont typeface="Arial"/>
                <a:buNone/>
              </a:pPr>
              <a:endParaRPr sz="13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664" name="Google Shape;1664;p31"/>
          <p:cNvSpPr txBox="1"/>
          <p:nvPr/>
        </p:nvSpPr>
        <p:spPr>
          <a:xfrm>
            <a:off x="882936" y="1029025"/>
            <a:ext cx="1757335" cy="4388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757070"/>
              </a:buClr>
              <a:buSzPts val="1800"/>
              <a:buFont typeface="Cambria"/>
              <a:buNone/>
            </a:pPr>
            <a:r>
              <a:rPr lang="fr-FR" sz="1800">
                <a:solidFill>
                  <a:srgbClr val="757070"/>
                </a:solidFill>
                <a:latin typeface="Cambria"/>
                <a:ea typeface="Cambria"/>
                <a:cs typeface="Cambria"/>
                <a:sym typeface="Cambria"/>
              </a:rPr>
              <a:t>Evolution de la CE et du pH</a:t>
            </a:r>
            <a:endParaRPr/>
          </a:p>
        </p:txBody>
      </p:sp>
      <p:sp>
        <p:nvSpPr>
          <p:cNvPr id="1665" name="Google Shape;1665;p31"/>
          <p:cNvSpPr txBox="1"/>
          <p:nvPr/>
        </p:nvSpPr>
        <p:spPr>
          <a:xfrm>
            <a:off x="3009248" y="1008447"/>
            <a:ext cx="1526737" cy="4388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>
                <a:solidFill>
                  <a:srgbClr val="757070"/>
                </a:solidFill>
                <a:latin typeface="Cambria"/>
                <a:ea typeface="Cambria"/>
                <a:cs typeface="Cambria"/>
                <a:sym typeface="Cambria"/>
              </a:rPr>
              <a:t>Performances hydrauliques</a:t>
            </a:r>
            <a:endParaRPr/>
          </a:p>
        </p:txBody>
      </p:sp>
      <p:sp>
        <p:nvSpPr>
          <p:cNvPr id="1666" name="Google Shape;1666;p31"/>
          <p:cNvSpPr txBox="1"/>
          <p:nvPr/>
        </p:nvSpPr>
        <p:spPr>
          <a:xfrm>
            <a:off x="5010747" y="979674"/>
            <a:ext cx="1880720" cy="499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>
                <a:solidFill>
                  <a:srgbClr val="757070"/>
                </a:solidFill>
                <a:latin typeface="Cambria"/>
                <a:ea typeface="Cambria"/>
                <a:cs typeface="Cambria"/>
                <a:sym typeface="Cambria"/>
              </a:rPr>
              <a:t>Paramètres agronomiques</a:t>
            </a:r>
            <a:endParaRPr/>
          </a:p>
        </p:txBody>
      </p:sp>
      <p:sp>
        <p:nvSpPr>
          <p:cNvPr id="1667" name="Google Shape;1667;p31"/>
          <p:cNvSpPr txBox="1"/>
          <p:nvPr/>
        </p:nvSpPr>
        <p:spPr>
          <a:xfrm>
            <a:off x="7039167" y="887019"/>
            <a:ext cx="1747994" cy="8525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900">
                <a:solidFill>
                  <a:srgbClr val="757070"/>
                </a:solidFill>
                <a:latin typeface="Cambria"/>
                <a:ea typeface="Cambria"/>
                <a:cs typeface="Cambria"/>
                <a:sym typeface="Cambria"/>
              </a:rPr>
              <a:t>Paramètres agronomiques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8" name="Google Shape;1668;p31" descr="&lt;LOGICA_QUOTE_RIGHT&gt;"/>
          <p:cNvSpPr/>
          <p:nvPr/>
        </p:nvSpPr>
        <p:spPr>
          <a:xfrm>
            <a:off x="8619036" y="976255"/>
            <a:ext cx="112096" cy="503192"/>
          </a:xfrm>
          <a:custGeom>
            <a:avLst/>
            <a:gdLst/>
            <a:ahLst/>
            <a:cxnLst/>
            <a:rect l="l" t="t" r="r" b="b"/>
            <a:pathLst>
              <a:path w="132" h="378" extrusionOk="0">
                <a:moveTo>
                  <a:pt x="132" y="378"/>
                </a:moveTo>
                <a:cubicBezTo>
                  <a:pt x="132" y="134"/>
                  <a:pt x="132" y="134"/>
                  <a:pt x="132" y="134"/>
                </a:cubicBezTo>
                <a:cubicBezTo>
                  <a:pt x="131" y="61"/>
                  <a:pt x="73" y="1"/>
                  <a:pt x="0" y="0"/>
                </a:cubicBezTo>
                <a:cubicBezTo>
                  <a:pt x="0" y="55"/>
                  <a:pt x="0" y="55"/>
                  <a:pt x="0" y="55"/>
                </a:cubicBezTo>
                <a:cubicBezTo>
                  <a:pt x="43" y="61"/>
                  <a:pt x="73" y="91"/>
                  <a:pt x="74" y="133"/>
                </a:cubicBezTo>
                <a:cubicBezTo>
                  <a:pt x="74" y="378"/>
                  <a:pt x="74" y="378"/>
                  <a:pt x="74" y="378"/>
                </a:cubicBezTo>
                <a:cubicBezTo>
                  <a:pt x="132" y="378"/>
                  <a:pt x="132" y="378"/>
                  <a:pt x="132" y="378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1764"/>
              </a:srgbClr>
            </a:outerShdw>
          </a:effectLst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None/>
            </a:pPr>
            <a:endParaRPr sz="1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9" name="Google Shape;1669;p31" descr="&lt;LOGICA_QUOTE_LEFT&gt;"/>
          <p:cNvSpPr/>
          <p:nvPr/>
        </p:nvSpPr>
        <p:spPr>
          <a:xfrm>
            <a:off x="7039167" y="960813"/>
            <a:ext cx="101716" cy="469432"/>
          </a:xfrm>
          <a:custGeom>
            <a:avLst/>
            <a:gdLst/>
            <a:ahLst/>
            <a:cxnLst/>
            <a:rect l="l" t="t" r="r" b="b"/>
            <a:pathLst>
              <a:path w="132" h="378" extrusionOk="0">
                <a:moveTo>
                  <a:pt x="0" y="0"/>
                </a:moveTo>
                <a:cubicBezTo>
                  <a:pt x="0" y="243"/>
                  <a:pt x="0" y="243"/>
                  <a:pt x="0" y="243"/>
                </a:cubicBezTo>
                <a:cubicBezTo>
                  <a:pt x="0" y="316"/>
                  <a:pt x="59" y="376"/>
                  <a:pt x="132" y="378"/>
                </a:cubicBezTo>
                <a:cubicBezTo>
                  <a:pt x="132" y="322"/>
                  <a:pt x="132" y="322"/>
                  <a:pt x="132" y="322"/>
                </a:cubicBezTo>
                <a:cubicBezTo>
                  <a:pt x="88" y="317"/>
                  <a:pt x="58" y="286"/>
                  <a:pt x="58" y="244"/>
                </a:cubicBezTo>
                <a:cubicBezTo>
                  <a:pt x="58" y="0"/>
                  <a:pt x="58" y="0"/>
                  <a:pt x="58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1764"/>
              </a:srgbClr>
            </a:outerShdw>
          </a:effectLst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None/>
            </a:pPr>
            <a:endParaRPr sz="1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70" name="Google Shape;1670;p31"/>
          <p:cNvSpPr/>
          <p:nvPr/>
        </p:nvSpPr>
        <p:spPr>
          <a:xfrm>
            <a:off x="998536" y="1760870"/>
            <a:ext cx="4363800" cy="400200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Poids sec  </a:t>
            </a:r>
            <a:endParaRPr sz="19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671" name="Google Shape;1671;p31"/>
          <p:cNvSpPr/>
          <p:nvPr/>
        </p:nvSpPr>
        <p:spPr>
          <a:xfrm>
            <a:off x="5362336" y="5477437"/>
            <a:ext cx="1940245" cy="400110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1" i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Radia</a:t>
            </a:r>
            <a:endParaRPr sz="1900" i="1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1672" name="Google Shape;1672;p3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82936" y="2633421"/>
            <a:ext cx="5753100" cy="2771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73" name="Google Shape;1673;p3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856649" y="2664499"/>
            <a:ext cx="5335351" cy="270463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6" name="Grouper 15"/>
          <p:cNvGrpSpPr/>
          <p:nvPr/>
        </p:nvGrpSpPr>
        <p:grpSpPr>
          <a:xfrm>
            <a:off x="-951" y="6095279"/>
            <a:ext cx="12192000" cy="762721"/>
            <a:chOff x="0" y="6119336"/>
            <a:chExt cx="12192000" cy="738664"/>
          </a:xfrm>
        </p:grpSpPr>
        <p:sp>
          <p:nvSpPr>
            <p:cNvPr id="17" name="ZoneTexte 16"/>
            <p:cNvSpPr txBox="1"/>
            <p:nvPr/>
          </p:nvSpPr>
          <p:spPr>
            <a:xfrm>
              <a:off x="0" y="6119336"/>
              <a:ext cx="12192000" cy="738664"/>
            </a:xfrm>
            <a:prstGeom prst="rect">
              <a:avLst/>
            </a:prstGeom>
            <a:solidFill>
              <a:srgbClr val="3399CC"/>
            </a:solidFill>
          </p:spPr>
          <p:txBody>
            <a:bodyPr wrap="square" rtlCol="0">
              <a:spAutoFit/>
            </a:bodyPr>
            <a:lstStyle/>
            <a:p>
              <a:pPr algn="just"/>
              <a:r>
                <a:rPr lang="fr-FR" sz="1400" b="1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Second Atelier</a:t>
              </a:r>
            </a:p>
            <a:p>
              <a:pPr algn="just"/>
              <a:r>
                <a:rPr lang="fr-FR" sz="1400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Opportunités et impacts de l’utilisation de l’eau dessalée et </a:t>
              </a:r>
            </a:p>
            <a:p>
              <a:pPr algn="just"/>
              <a:r>
                <a:rPr lang="fr-FR" sz="1400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d’autres innovations technologiques pour une agriculture durable </a:t>
              </a:r>
            </a:p>
          </p:txBody>
        </p:sp>
        <p:pic>
          <p:nvPicPr>
            <p:cNvPr id="18" name="Image 1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983787" y="6119336"/>
              <a:ext cx="2082800" cy="635000"/>
            </a:xfrm>
            <a:prstGeom prst="rect">
              <a:avLst/>
            </a:prstGeom>
          </p:spPr>
        </p:pic>
      </p:grp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6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6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79" name="Google Shape;1679;p32"/>
          <p:cNvGraphicFramePr/>
          <p:nvPr/>
        </p:nvGraphicFramePr>
        <p:xfrm>
          <a:off x="-2" y="0"/>
          <a:ext cx="12192000" cy="707950"/>
        </p:xfrm>
        <a:graphic>
          <a:graphicData uri="http://schemas.openxmlformats.org/drawingml/2006/table">
            <a:tbl>
              <a:tblPr>
                <a:noFill/>
                <a:tableStyleId>{6BCA2B22-AE8A-4136-964D-5AC1C4B9DDF7}</a:tableStyleId>
              </a:tblPr>
              <a:tblGrid>
                <a:gridCol w="1693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86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986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007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079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900"/>
                        <a:buFont typeface="Cambria"/>
                        <a:buNone/>
                      </a:pPr>
                      <a:r>
                        <a:rPr lang="fr-FR" sz="1900" u="none" strike="noStrike" cap="none">
                          <a:solidFill>
                            <a:schemeClr val="lt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Introduction</a:t>
                      </a:r>
                      <a:endParaRPr/>
                    </a:p>
                  </a:txBody>
                  <a:tcPr marL="68575" marR="68575" marT="34300" marB="34300" anchor="ctr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900"/>
                        <a:buFont typeface="Cambria"/>
                        <a:buNone/>
                      </a:pPr>
                      <a:r>
                        <a:rPr lang="fr-FR" sz="1900" u="none" strike="noStrike" cap="none">
                          <a:solidFill>
                            <a:schemeClr val="lt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Méthodologie &amp; outils</a:t>
                      </a:r>
                      <a:endParaRPr sz="1900" b="1" u="none" strike="noStrike" cap="none">
                        <a:solidFill>
                          <a:schemeClr val="lt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68575" marR="68575" marT="34300" marB="34300" anchor="ctr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900"/>
                        <a:buFont typeface="Cambria"/>
                        <a:buNone/>
                      </a:pPr>
                      <a:r>
                        <a:rPr lang="fr-FR" sz="1900" u="none" strike="noStrike" cap="none">
                          <a:solidFill>
                            <a:schemeClr val="lt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Résultats &amp; discussions</a:t>
                      </a:r>
                      <a:endParaRPr sz="1900" b="1" u="none" strike="noStrike" cap="none">
                        <a:solidFill>
                          <a:schemeClr val="lt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68575" marR="68575" marT="34300" marB="34300" anchor="ctr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2E75B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900"/>
                        <a:buFont typeface="Cambria"/>
                        <a:buNone/>
                      </a:pPr>
                      <a:r>
                        <a:rPr lang="fr-FR" sz="1900" u="none" strike="noStrike" cap="none">
                          <a:solidFill>
                            <a:schemeClr val="lt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Conclusion &amp; recommandations</a:t>
                      </a:r>
                      <a:endParaRPr sz="1900" b="1" u="none" strike="noStrike" cap="none">
                        <a:solidFill>
                          <a:schemeClr val="lt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68575" marR="68575" marT="34300" marB="34300" anchor="ctr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CC2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680" name="Google Shape;1680;p32"/>
          <p:cNvSpPr/>
          <p:nvPr/>
        </p:nvSpPr>
        <p:spPr>
          <a:xfrm>
            <a:off x="441270" y="1683680"/>
            <a:ext cx="4363887" cy="400110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Poids total des fruits par traitement</a:t>
            </a:r>
            <a:endParaRPr sz="19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aphicFrame>
        <p:nvGraphicFramePr>
          <p:cNvPr id="1681" name="Google Shape;1681;p32"/>
          <p:cNvGraphicFramePr/>
          <p:nvPr>
            <p:extLst>
              <p:ext uri="{D42A27DB-BD31-4B8C-83A1-F6EECF244321}">
                <p14:modId xmlns:p14="http://schemas.microsoft.com/office/powerpoint/2010/main" val="1710524070"/>
              </p:ext>
            </p:extLst>
          </p:nvPr>
        </p:nvGraphicFramePr>
        <p:xfrm>
          <a:off x="0" y="2261073"/>
          <a:ext cx="6165850" cy="3058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682" name="Google Shape;1682;p32"/>
          <p:cNvGraphicFramePr/>
          <p:nvPr>
            <p:extLst>
              <p:ext uri="{D42A27DB-BD31-4B8C-83A1-F6EECF244321}">
                <p14:modId xmlns:p14="http://schemas.microsoft.com/office/powerpoint/2010/main" val="414462101"/>
              </p:ext>
            </p:extLst>
          </p:nvPr>
        </p:nvGraphicFramePr>
        <p:xfrm>
          <a:off x="6137275" y="2444679"/>
          <a:ext cx="6054725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683" name="Google Shape;1683;p32"/>
          <p:cNvSpPr/>
          <p:nvPr/>
        </p:nvSpPr>
        <p:spPr>
          <a:xfrm>
            <a:off x="1164361" y="5581968"/>
            <a:ext cx="1940100" cy="400200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Radia </a:t>
            </a:r>
            <a:endParaRPr sz="19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684" name="Google Shape;1684;p32"/>
          <p:cNvSpPr/>
          <p:nvPr/>
        </p:nvSpPr>
        <p:spPr>
          <a:xfrm>
            <a:off x="8675102" y="5581968"/>
            <a:ext cx="1940245" cy="400110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Kayssar</a:t>
            </a:r>
            <a:endParaRPr sz="19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1685" name="Google Shape;1685;p32"/>
          <p:cNvGrpSpPr/>
          <p:nvPr/>
        </p:nvGrpSpPr>
        <p:grpSpPr>
          <a:xfrm>
            <a:off x="693736" y="887019"/>
            <a:ext cx="8093425" cy="498267"/>
            <a:chOff x="444499" y="1136780"/>
            <a:chExt cx="8164731" cy="463420"/>
          </a:xfrm>
        </p:grpSpPr>
        <p:cxnSp>
          <p:nvCxnSpPr>
            <p:cNvPr id="1686" name="Google Shape;1686;p32"/>
            <p:cNvCxnSpPr/>
            <p:nvPr/>
          </p:nvCxnSpPr>
          <p:spPr>
            <a:xfrm>
              <a:off x="444499" y="1136780"/>
              <a:ext cx="7943925" cy="0"/>
            </a:xfrm>
            <a:prstGeom prst="straightConnector1">
              <a:avLst/>
            </a:prstGeom>
            <a:noFill/>
            <a:ln w="28575" cap="flat" cmpd="sng">
              <a:solidFill>
                <a:srgbClr val="2E75B5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1687" name="Google Shape;1687;p32"/>
            <p:cNvSpPr/>
            <p:nvPr/>
          </p:nvSpPr>
          <p:spPr>
            <a:xfrm>
              <a:off x="8100392" y="1136780"/>
              <a:ext cx="508838" cy="463420"/>
            </a:xfrm>
            <a:prstGeom prst="arc">
              <a:avLst>
                <a:gd name="adj1" fmla="val 16596668"/>
                <a:gd name="adj2" fmla="val 0"/>
              </a:avLst>
            </a:prstGeom>
            <a:noFill/>
            <a:ln w="28575" cap="flat" cmpd="sng">
              <a:solidFill>
                <a:srgbClr val="2E75B5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300"/>
                <a:buFont typeface="Arial"/>
                <a:buNone/>
              </a:pPr>
              <a:endParaRPr sz="13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688" name="Google Shape;1688;p32"/>
          <p:cNvSpPr txBox="1"/>
          <p:nvPr/>
        </p:nvSpPr>
        <p:spPr>
          <a:xfrm>
            <a:off x="882936" y="1029025"/>
            <a:ext cx="1757335" cy="4388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757070"/>
              </a:buClr>
              <a:buSzPts val="1800"/>
              <a:buFont typeface="Cambria"/>
              <a:buNone/>
            </a:pPr>
            <a:r>
              <a:rPr lang="fr-FR" sz="1800">
                <a:solidFill>
                  <a:srgbClr val="757070"/>
                </a:solidFill>
                <a:latin typeface="Cambria"/>
                <a:ea typeface="Cambria"/>
                <a:cs typeface="Cambria"/>
                <a:sym typeface="Cambria"/>
              </a:rPr>
              <a:t>Evolution de la CE et du pH</a:t>
            </a:r>
            <a:endParaRPr/>
          </a:p>
        </p:txBody>
      </p:sp>
      <p:sp>
        <p:nvSpPr>
          <p:cNvPr id="1689" name="Google Shape;1689;p32"/>
          <p:cNvSpPr txBox="1"/>
          <p:nvPr/>
        </p:nvSpPr>
        <p:spPr>
          <a:xfrm>
            <a:off x="3009248" y="1008447"/>
            <a:ext cx="1526737" cy="4388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>
                <a:solidFill>
                  <a:srgbClr val="757070"/>
                </a:solidFill>
                <a:latin typeface="Cambria"/>
                <a:ea typeface="Cambria"/>
                <a:cs typeface="Cambria"/>
                <a:sym typeface="Cambria"/>
              </a:rPr>
              <a:t>Performances hydrauliques</a:t>
            </a:r>
            <a:endParaRPr/>
          </a:p>
        </p:txBody>
      </p:sp>
      <p:sp>
        <p:nvSpPr>
          <p:cNvPr id="1690" name="Google Shape;1690;p32"/>
          <p:cNvSpPr txBox="1"/>
          <p:nvPr/>
        </p:nvSpPr>
        <p:spPr>
          <a:xfrm>
            <a:off x="5010747" y="979674"/>
            <a:ext cx="1880720" cy="499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>
                <a:solidFill>
                  <a:srgbClr val="757070"/>
                </a:solidFill>
                <a:latin typeface="Cambria"/>
                <a:ea typeface="Cambria"/>
                <a:cs typeface="Cambria"/>
                <a:sym typeface="Cambria"/>
              </a:rPr>
              <a:t>Paramètres agronomiques</a:t>
            </a:r>
            <a:endParaRPr/>
          </a:p>
        </p:txBody>
      </p:sp>
      <p:sp>
        <p:nvSpPr>
          <p:cNvPr id="1691" name="Google Shape;1691;p32"/>
          <p:cNvSpPr txBox="1"/>
          <p:nvPr/>
        </p:nvSpPr>
        <p:spPr>
          <a:xfrm>
            <a:off x="7039167" y="887019"/>
            <a:ext cx="1747994" cy="8525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900">
                <a:solidFill>
                  <a:srgbClr val="757070"/>
                </a:solidFill>
                <a:latin typeface="Cambria"/>
                <a:ea typeface="Cambria"/>
                <a:cs typeface="Cambria"/>
                <a:sym typeface="Cambria"/>
              </a:rPr>
              <a:t>Paramètres agronomiques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92" name="Google Shape;1692;p32" descr="&lt;LOGICA_QUOTE_RIGHT&gt;"/>
          <p:cNvSpPr/>
          <p:nvPr/>
        </p:nvSpPr>
        <p:spPr>
          <a:xfrm>
            <a:off x="8619036" y="976255"/>
            <a:ext cx="112096" cy="503192"/>
          </a:xfrm>
          <a:custGeom>
            <a:avLst/>
            <a:gdLst/>
            <a:ahLst/>
            <a:cxnLst/>
            <a:rect l="l" t="t" r="r" b="b"/>
            <a:pathLst>
              <a:path w="132" h="378" extrusionOk="0">
                <a:moveTo>
                  <a:pt x="132" y="378"/>
                </a:moveTo>
                <a:cubicBezTo>
                  <a:pt x="132" y="134"/>
                  <a:pt x="132" y="134"/>
                  <a:pt x="132" y="134"/>
                </a:cubicBezTo>
                <a:cubicBezTo>
                  <a:pt x="131" y="61"/>
                  <a:pt x="73" y="1"/>
                  <a:pt x="0" y="0"/>
                </a:cubicBezTo>
                <a:cubicBezTo>
                  <a:pt x="0" y="55"/>
                  <a:pt x="0" y="55"/>
                  <a:pt x="0" y="55"/>
                </a:cubicBezTo>
                <a:cubicBezTo>
                  <a:pt x="43" y="61"/>
                  <a:pt x="73" y="91"/>
                  <a:pt x="74" y="133"/>
                </a:cubicBezTo>
                <a:cubicBezTo>
                  <a:pt x="74" y="378"/>
                  <a:pt x="74" y="378"/>
                  <a:pt x="74" y="378"/>
                </a:cubicBezTo>
                <a:cubicBezTo>
                  <a:pt x="132" y="378"/>
                  <a:pt x="132" y="378"/>
                  <a:pt x="132" y="378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1764"/>
              </a:srgbClr>
            </a:outerShdw>
          </a:effectLst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None/>
            </a:pPr>
            <a:endParaRPr sz="1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93" name="Google Shape;1693;p32" descr="&lt;LOGICA_QUOTE_LEFT&gt;"/>
          <p:cNvSpPr/>
          <p:nvPr/>
        </p:nvSpPr>
        <p:spPr>
          <a:xfrm>
            <a:off x="7105168" y="953867"/>
            <a:ext cx="101716" cy="469432"/>
          </a:xfrm>
          <a:custGeom>
            <a:avLst/>
            <a:gdLst/>
            <a:ahLst/>
            <a:cxnLst/>
            <a:rect l="l" t="t" r="r" b="b"/>
            <a:pathLst>
              <a:path w="132" h="378" extrusionOk="0">
                <a:moveTo>
                  <a:pt x="0" y="0"/>
                </a:moveTo>
                <a:cubicBezTo>
                  <a:pt x="0" y="243"/>
                  <a:pt x="0" y="243"/>
                  <a:pt x="0" y="243"/>
                </a:cubicBezTo>
                <a:cubicBezTo>
                  <a:pt x="0" y="316"/>
                  <a:pt x="59" y="376"/>
                  <a:pt x="132" y="378"/>
                </a:cubicBezTo>
                <a:cubicBezTo>
                  <a:pt x="132" y="322"/>
                  <a:pt x="132" y="322"/>
                  <a:pt x="132" y="322"/>
                </a:cubicBezTo>
                <a:cubicBezTo>
                  <a:pt x="88" y="317"/>
                  <a:pt x="58" y="286"/>
                  <a:pt x="58" y="244"/>
                </a:cubicBezTo>
                <a:cubicBezTo>
                  <a:pt x="58" y="0"/>
                  <a:pt x="58" y="0"/>
                  <a:pt x="58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1764"/>
              </a:srgbClr>
            </a:outerShdw>
          </a:effectLst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None/>
            </a:pPr>
            <a:endParaRPr sz="1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94" name="Google Shape;1694;p3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200896" y="2474882"/>
            <a:ext cx="5600700" cy="279082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8" name="Grouper 17"/>
          <p:cNvGrpSpPr/>
          <p:nvPr/>
        </p:nvGrpSpPr>
        <p:grpSpPr>
          <a:xfrm>
            <a:off x="-951" y="6095279"/>
            <a:ext cx="12192000" cy="762721"/>
            <a:chOff x="0" y="6119336"/>
            <a:chExt cx="12192000" cy="738664"/>
          </a:xfrm>
        </p:grpSpPr>
        <p:sp>
          <p:nvSpPr>
            <p:cNvPr id="19" name="ZoneTexte 18"/>
            <p:cNvSpPr txBox="1"/>
            <p:nvPr/>
          </p:nvSpPr>
          <p:spPr>
            <a:xfrm>
              <a:off x="0" y="6119336"/>
              <a:ext cx="12192000" cy="738664"/>
            </a:xfrm>
            <a:prstGeom prst="rect">
              <a:avLst/>
            </a:prstGeom>
            <a:solidFill>
              <a:srgbClr val="3399CC"/>
            </a:solidFill>
          </p:spPr>
          <p:txBody>
            <a:bodyPr wrap="square" rtlCol="0">
              <a:spAutoFit/>
            </a:bodyPr>
            <a:lstStyle/>
            <a:p>
              <a:pPr algn="just"/>
              <a:r>
                <a:rPr lang="fr-FR" sz="1400" b="1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Second Atelier</a:t>
              </a:r>
            </a:p>
            <a:p>
              <a:pPr algn="just"/>
              <a:r>
                <a:rPr lang="fr-FR" sz="1400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Opportunités et impacts de l’utilisation de l’eau dessalée et </a:t>
              </a:r>
            </a:p>
            <a:p>
              <a:pPr algn="just"/>
              <a:r>
                <a:rPr lang="fr-FR" sz="1400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d’autres innovations technologiques pour une agriculture durable </a:t>
              </a:r>
            </a:p>
          </p:txBody>
        </p:sp>
        <p:pic>
          <p:nvPicPr>
            <p:cNvPr id="20" name="Image 19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983787" y="6119336"/>
              <a:ext cx="2082800" cy="635000"/>
            </a:xfrm>
            <a:prstGeom prst="rect">
              <a:avLst/>
            </a:prstGeom>
          </p:spPr>
        </p:pic>
      </p:grp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6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6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00" name="Google Shape;1700;p33"/>
          <p:cNvGraphicFramePr/>
          <p:nvPr/>
        </p:nvGraphicFramePr>
        <p:xfrm>
          <a:off x="-2" y="0"/>
          <a:ext cx="12192000" cy="707950"/>
        </p:xfrm>
        <a:graphic>
          <a:graphicData uri="http://schemas.openxmlformats.org/drawingml/2006/table">
            <a:tbl>
              <a:tblPr>
                <a:noFill/>
                <a:tableStyleId>{6BCA2B22-AE8A-4136-964D-5AC1C4B9DDF7}</a:tableStyleId>
              </a:tblPr>
              <a:tblGrid>
                <a:gridCol w="1693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86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986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007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079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900"/>
                        <a:buFont typeface="Cambria"/>
                        <a:buNone/>
                      </a:pPr>
                      <a:r>
                        <a:rPr lang="fr-FR" sz="1900" u="none" strike="noStrike" cap="none">
                          <a:solidFill>
                            <a:schemeClr val="lt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Introduction</a:t>
                      </a:r>
                      <a:endParaRPr/>
                    </a:p>
                  </a:txBody>
                  <a:tcPr marL="68575" marR="68575" marT="34300" marB="34300" anchor="ctr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900"/>
                        <a:buFont typeface="Cambria"/>
                        <a:buNone/>
                      </a:pPr>
                      <a:r>
                        <a:rPr lang="fr-FR" sz="1900" u="none" strike="noStrike" cap="none">
                          <a:solidFill>
                            <a:schemeClr val="lt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Méthodologie &amp; outils</a:t>
                      </a:r>
                      <a:endParaRPr sz="1900" b="1" u="none" strike="noStrike" cap="none">
                        <a:solidFill>
                          <a:schemeClr val="lt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68575" marR="68575" marT="34300" marB="34300" anchor="ctr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900"/>
                        <a:buFont typeface="Cambria"/>
                        <a:buNone/>
                      </a:pPr>
                      <a:r>
                        <a:rPr lang="fr-FR" sz="1900" u="none" strike="noStrike" cap="none">
                          <a:solidFill>
                            <a:schemeClr val="lt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Résultats &amp; discussions</a:t>
                      </a:r>
                      <a:endParaRPr sz="1900" b="1" u="none" strike="noStrike" cap="none">
                        <a:solidFill>
                          <a:schemeClr val="lt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68575" marR="68575" marT="34300" marB="34300" anchor="ctr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2E75B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900"/>
                        <a:buFont typeface="Cambria"/>
                        <a:buNone/>
                      </a:pPr>
                      <a:r>
                        <a:rPr lang="fr-FR" sz="1900" u="none" strike="noStrike" cap="none">
                          <a:solidFill>
                            <a:schemeClr val="lt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Conclusion &amp; recommandations</a:t>
                      </a:r>
                      <a:endParaRPr sz="1900" b="1" u="none" strike="noStrike" cap="none">
                        <a:solidFill>
                          <a:schemeClr val="lt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68575" marR="68575" marT="34300" marB="34300" anchor="ctr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CC2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1701" name="Google Shape;1701;p33"/>
          <p:cNvGrpSpPr/>
          <p:nvPr/>
        </p:nvGrpSpPr>
        <p:grpSpPr>
          <a:xfrm>
            <a:off x="1551799" y="787425"/>
            <a:ext cx="8093425" cy="498267"/>
            <a:chOff x="444499" y="1136780"/>
            <a:chExt cx="8164731" cy="463420"/>
          </a:xfrm>
        </p:grpSpPr>
        <p:cxnSp>
          <p:nvCxnSpPr>
            <p:cNvPr id="1702" name="Google Shape;1702;p33"/>
            <p:cNvCxnSpPr/>
            <p:nvPr/>
          </p:nvCxnSpPr>
          <p:spPr>
            <a:xfrm>
              <a:off x="444499" y="1136780"/>
              <a:ext cx="7943925" cy="0"/>
            </a:xfrm>
            <a:prstGeom prst="straightConnector1">
              <a:avLst/>
            </a:prstGeom>
            <a:noFill/>
            <a:ln w="28575" cap="flat" cmpd="sng">
              <a:solidFill>
                <a:srgbClr val="2E75B5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1703" name="Google Shape;1703;p33"/>
            <p:cNvSpPr/>
            <p:nvPr/>
          </p:nvSpPr>
          <p:spPr>
            <a:xfrm>
              <a:off x="8100392" y="1136780"/>
              <a:ext cx="508838" cy="463420"/>
            </a:xfrm>
            <a:prstGeom prst="arc">
              <a:avLst>
                <a:gd name="adj1" fmla="val 16596668"/>
                <a:gd name="adj2" fmla="val 0"/>
              </a:avLst>
            </a:prstGeom>
            <a:noFill/>
            <a:ln w="28575" cap="flat" cmpd="sng">
              <a:solidFill>
                <a:srgbClr val="2E75B5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300"/>
                <a:buFont typeface="Arial"/>
                <a:buNone/>
              </a:pPr>
              <a:endParaRPr sz="13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704" name="Google Shape;1704;p33"/>
          <p:cNvSpPr txBox="1"/>
          <p:nvPr/>
        </p:nvSpPr>
        <p:spPr>
          <a:xfrm>
            <a:off x="1371114" y="1007709"/>
            <a:ext cx="1526737" cy="4388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>
                <a:solidFill>
                  <a:srgbClr val="757070"/>
                </a:solidFill>
                <a:latin typeface="Cambria"/>
                <a:ea typeface="Cambria"/>
                <a:cs typeface="Cambria"/>
                <a:sym typeface="Cambria"/>
              </a:rPr>
              <a:t>Performances hydrauliques</a:t>
            </a:r>
            <a:endParaRPr/>
          </a:p>
        </p:txBody>
      </p:sp>
      <p:sp>
        <p:nvSpPr>
          <p:cNvPr id="1705" name="Google Shape;1705;p33"/>
          <p:cNvSpPr txBox="1"/>
          <p:nvPr/>
        </p:nvSpPr>
        <p:spPr>
          <a:xfrm>
            <a:off x="3541195" y="946743"/>
            <a:ext cx="1880720" cy="499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>
                <a:solidFill>
                  <a:srgbClr val="757070"/>
                </a:solidFill>
                <a:latin typeface="Cambria"/>
                <a:ea typeface="Cambria"/>
                <a:cs typeface="Cambria"/>
                <a:sym typeface="Cambria"/>
              </a:rPr>
              <a:t>Paramètres agronomiques</a:t>
            </a:r>
            <a:endParaRPr/>
          </a:p>
        </p:txBody>
      </p:sp>
      <p:sp>
        <p:nvSpPr>
          <p:cNvPr id="1706" name="Google Shape;1706;p33"/>
          <p:cNvSpPr txBox="1"/>
          <p:nvPr/>
        </p:nvSpPr>
        <p:spPr>
          <a:xfrm>
            <a:off x="5523915" y="954845"/>
            <a:ext cx="1747994" cy="8525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900">
                <a:solidFill>
                  <a:srgbClr val="757070"/>
                </a:solidFill>
                <a:latin typeface="Cambria"/>
                <a:ea typeface="Cambria"/>
                <a:cs typeface="Cambria"/>
                <a:sym typeface="Cambria"/>
              </a:rPr>
              <a:t>Paramètres agronomiques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07" name="Google Shape;1707;p33" descr="&lt;LOGICA_QUOTE_RIGHT&gt;"/>
          <p:cNvSpPr/>
          <p:nvPr/>
        </p:nvSpPr>
        <p:spPr>
          <a:xfrm>
            <a:off x="9159214" y="928890"/>
            <a:ext cx="112096" cy="503192"/>
          </a:xfrm>
          <a:custGeom>
            <a:avLst/>
            <a:gdLst/>
            <a:ahLst/>
            <a:cxnLst/>
            <a:rect l="l" t="t" r="r" b="b"/>
            <a:pathLst>
              <a:path w="132" h="378" extrusionOk="0">
                <a:moveTo>
                  <a:pt x="132" y="378"/>
                </a:moveTo>
                <a:cubicBezTo>
                  <a:pt x="132" y="134"/>
                  <a:pt x="132" y="134"/>
                  <a:pt x="132" y="134"/>
                </a:cubicBezTo>
                <a:cubicBezTo>
                  <a:pt x="131" y="61"/>
                  <a:pt x="73" y="1"/>
                  <a:pt x="0" y="0"/>
                </a:cubicBezTo>
                <a:cubicBezTo>
                  <a:pt x="0" y="55"/>
                  <a:pt x="0" y="55"/>
                  <a:pt x="0" y="55"/>
                </a:cubicBezTo>
                <a:cubicBezTo>
                  <a:pt x="43" y="61"/>
                  <a:pt x="73" y="91"/>
                  <a:pt x="74" y="133"/>
                </a:cubicBezTo>
                <a:cubicBezTo>
                  <a:pt x="74" y="378"/>
                  <a:pt x="74" y="378"/>
                  <a:pt x="74" y="378"/>
                </a:cubicBezTo>
                <a:cubicBezTo>
                  <a:pt x="132" y="378"/>
                  <a:pt x="132" y="378"/>
                  <a:pt x="132" y="378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1764"/>
              </a:srgbClr>
            </a:outerShdw>
          </a:effectLst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None/>
            </a:pPr>
            <a:endParaRPr sz="1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08" name="Google Shape;1708;p33" descr="&lt;LOGICA_QUOTE_LEFT&gt;"/>
          <p:cNvSpPr/>
          <p:nvPr/>
        </p:nvSpPr>
        <p:spPr>
          <a:xfrm>
            <a:off x="7659031" y="1012560"/>
            <a:ext cx="101716" cy="469432"/>
          </a:xfrm>
          <a:custGeom>
            <a:avLst/>
            <a:gdLst/>
            <a:ahLst/>
            <a:cxnLst/>
            <a:rect l="l" t="t" r="r" b="b"/>
            <a:pathLst>
              <a:path w="132" h="378" extrusionOk="0">
                <a:moveTo>
                  <a:pt x="0" y="0"/>
                </a:moveTo>
                <a:cubicBezTo>
                  <a:pt x="0" y="243"/>
                  <a:pt x="0" y="243"/>
                  <a:pt x="0" y="243"/>
                </a:cubicBezTo>
                <a:cubicBezTo>
                  <a:pt x="0" y="316"/>
                  <a:pt x="59" y="376"/>
                  <a:pt x="132" y="378"/>
                </a:cubicBezTo>
                <a:cubicBezTo>
                  <a:pt x="132" y="322"/>
                  <a:pt x="132" y="322"/>
                  <a:pt x="132" y="322"/>
                </a:cubicBezTo>
                <a:cubicBezTo>
                  <a:pt x="88" y="317"/>
                  <a:pt x="58" y="286"/>
                  <a:pt x="58" y="244"/>
                </a:cubicBezTo>
                <a:cubicBezTo>
                  <a:pt x="58" y="0"/>
                  <a:pt x="58" y="0"/>
                  <a:pt x="58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1764"/>
              </a:srgbClr>
            </a:outerShdw>
          </a:effectLst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None/>
            </a:pPr>
            <a:endParaRPr sz="1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09" name="Google Shape;1709;p33"/>
          <p:cNvSpPr txBox="1"/>
          <p:nvPr/>
        </p:nvSpPr>
        <p:spPr>
          <a:xfrm>
            <a:off x="7625032" y="947188"/>
            <a:ext cx="1646278" cy="8525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900">
                <a:solidFill>
                  <a:srgbClr val="757070"/>
                </a:solidFill>
                <a:latin typeface="Cambria"/>
                <a:ea typeface="Cambria"/>
                <a:cs typeface="Cambria"/>
                <a:sym typeface="Cambria"/>
              </a:rPr>
              <a:t>Paramètres de qualité </a:t>
            </a:r>
            <a:endParaRPr sz="1900">
              <a:solidFill>
                <a:srgbClr val="75707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1710" name="Google Shape;1710;p33"/>
          <p:cNvGraphicFramePr/>
          <p:nvPr>
            <p:extLst>
              <p:ext uri="{D42A27DB-BD31-4B8C-83A1-F6EECF244321}">
                <p14:modId xmlns:p14="http://schemas.microsoft.com/office/powerpoint/2010/main" val="1764673250"/>
              </p:ext>
            </p:extLst>
          </p:nvPr>
        </p:nvGraphicFramePr>
        <p:xfrm>
          <a:off x="269004" y="1946014"/>
          <a:ext cx="5123488" cy="27500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711" name="Google Shape;1711;p33"/>
          <p:cNvGraphicFramePr/>
          <p:nvPr>
            <p:extLst>
              <p:ext uri="{D42A27DB-BD31-4B8C-83A1-F6EECF244321}">
                <p14:modId xmlns:p14="http://schemas.microsoft.com/office/powerpoint/2010/main" val="2114147680"/>
              </p:ext>
            </p:extLst>
          </p:nvPr>
        </p:nvGraphicFramePr>
        <p:xfrm>
          <a:off x="5826641" y="1898233"/>
          <a:ext cx="4809903" cy="29512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712" name="Google Shape;1712;p33"/>
          <p:cNvSpPr/>
          <p:nvPr/>
        </p:nvSpPr>
        <p:spPr>
          <a:xfrm>
            <a:off x="7486101" y="5100383"/>
            <a:ext cx="1940245" cy="400110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1" i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Radia </a:t>
            </a:r>
            <a:endParaRPr sz="1900" i="1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713" name="Google Shape;1713;p33"/>
          <p:cNvSpPr/>
          <p:nvPr/>
        </p:nvSpPr>
        <p:spPr>
          <a:xfrm>
            <a:off x="2002156" y="5100383"/>
            <a:ext cx="1940245" cy="400110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1" i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Kayssar</a:t>
            </a:r>
            <a:endParaRPr sz="1900" i="1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16" name="Grouper 15"/>
          <p:cNvGrpSpPr/>
          <p:nvPr/>
        </p:nvGrpSpPr>
        <p:grpSpPr>
          <a:xfrm>
            <a:off x="-951" y="6095279"/>
            <a:ext cx="12192000" cy="762721"/>
            <a:chOff x="0" y="6119336"/>
            <a:chExt cx="12192000" cy="738664"/>
          </a:xfrm>
        </p:grpSpPr>
        <p:sp>
          <p:nvSpPr>
            <p:cNvPr id="17" name="ZoneTexte 16"/>
            <p:cNvSpPr txBox="1"/>
            <p:nvPr/>
          </p:nvSpPr>
          <p:spPr>
            <a:xfrm>
              <a:off x="0" y="6119336"/>
              <a:ext cx="12192000" cy="738664"/>
            </a:xfrm>
            <a:prstGeom prst="rect">
              <a:avLst/>
            </a:prstGeom>
            <a:solidFill>
              <a:srgbClr val="3399CC"/>
            </a:solidFill>
          </p:spPr>
          <p:txBody>
            <a:bodyPr wrap="square" rtlCol="0">
              <a:spAutoFit/>
            </a:bodyPr>
            <a:lstStyle/>
            <a:p>
              <a:pPr algn="just"/>
              <a:r>
                <a:rPr lang="fr-FR" sz="1400" b="1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Second Atelier</a:t>
              </a:r>
            </a:p>
            <a:p>
              <a:pPr algn="just"/>
              <a:r>
                <a:rPr lang="fr-FR" sz="1400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Opportunités et impacts de l’utilisation de l’eau dessalée et </a:t>
              </a:r>
            </a:p>
            <a:p>
              <a:pPr algn="just"/>
              <a:r>
                <a:rPr lang="fr-FR" sz="1400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d’autres innovations technologiques pour une agriculture durable </a:t>
              </a:r>
            </a:p>
          </p:txBody>
        </p:sp>
        <p:pic>
          <p:nvPicPr>
            <p:cNvPr id="18" name="Image 1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983787" y="6119336"/>
              <a:ext cx="2082800" cy="635000"/>
            </a:xfrm>
            <a:prstGeom prst="rect">
              <a:avLst/>
            </a:prstGeom>
          </p:spPr>
        </p:pic>
      </p:grp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8" name="Google Shape;1718;p34"/>
          <p:cNvSpPr txBox="1">
            <a:spLocks noGrp="1"/>
          </p:cNvSpPr>
          <p:nvPr>
            <p:ph type="sldNum" idx="12"/>
          </p:nvPr>
        </p:nvSpPr>
        <p:spPr>
          <a:xfrm>
            <a:off x="11643206" y="6340867"/>
            <a:ext cx="610241" cy="3661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50" rIns="121900" bIns="609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3F3F3F"/>
                </a:solidFill>
              </a:rPr>
              <a:t>17</a:t>
            </a:fld>
            <a:endParaRPr>
              <a:solidFill>
                <a:srgbClr val="3F3F3F"/>
              </a:solidFill>
            </a:endParaRPr>
          </a:p>
        </p:txBody>
      </p:sp>
      <p:sp>
        <p:nvSpPr>
          <p:cNvPr id="1719" name="Google Shape;1719;p34"/>
          <p:cNvSpPr txBox="1">
            <a:spLocks noGrp="1"/>
          </p:cNvSpPr>
          <p:nvPr>
            <p:ph type="title"/>
          </p:nvPr>
        </p:nvSpPr>
        <p:spPr>
          <a:xfrm>
            <a:off x="2241107" y="2727689"/>
            <a:ext cx="7518400" cy="4713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3200"/>
              <a:buFont typeface="Arial"/>
              <a:buNone/>
            </a:pPr>
            <a:r>
              <a:rPr lang="fr-FR"/>
              <a:t>Analyse Nexus WeFe</a:t>
            </a:r>
            <a:endParaRPr/>
          </a:p>
        </p:txBody>
      </p:sp>
      <p:grpSp>
        <p:nvGrpSpPr>
          <p:cNvPr id="4" name="Grouper 3"/>
          <p:cNvGrpSpPr/>
          <p:nvPr/>
        </p:nvGrpSpPr>
        <p:grpSpPr>
          <a:xfrm>
            <a:off x="-951" y="6095279"/>
            <a:ext cx="12192000" cy="762721"/>
            <a:chOff x="0" y="6119336"/>
            <a:chExt cx="12192000" cy="738664"/>
          </a:xfrm>
        </p:grpSpPr>
        <p:sp>
          <p:nvSpPr>
            <p:cNvPr id="5" name="ZoneTexte 4"/>
            <p:cNvSpPr txBox="1"/>
            <p:nvPr/>
          </p:nvSpPr>
          <p:spPr>
            <a:xfrm>
              <a:off x="0" y="6119336"/>
              <a:ext cx="12192000" cy="738664"/>
            </a:xfrm>
            <a:prstGeom prst="rect">
              <a:avLst/>
            </a:prstGeom>
            <a:solidFill>
              <a:srgbClr val="3399CC"/>
            </a:solidFill>
          </p:spPr>
          <p:txBody>
            <a:bodyPr wrap="square" rtlCol="0">
              <a:spAutoFit/>
            </a:bodyPr>
            <a:lstStyle/>
            <a:p>
              <a:pPr algn="just"/>
              <a:r>
                <a:rPr lang="fr-FR" sz="1400" b="1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Second Atelier</a:t>
              </a:r>
            </a:p>
            <a:p>
              <a:pPr algn="just"/>
              <a:r>
                <a:rPr lang="fr-FR" sz="1400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Opportunités et impacts de l’utilisation de l’eau dessalée et </a:t>
              </a:r>
            </a:p>
            <a:p>
              <a:pPr algn="just"/>
              <a:r>
                <a:rPr lang="fr-FR" sz="1400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d’autres innovations technologiques pour une agriculture durable </a:t>
              </a:r>
            </a:p>
          </p:txBody>
        </p:sp>
        <p:pic>
          <p:nvPicPr>
            <p:cNvPr id="6" name="Image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983787" y="6119336"/>
              <a:ext cx="2082800" cy="63500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25" name="Google Shape;1725;p35"/>
          <p:cNvGraphicFramePr/>
          <p:nvPr/>
        </p:nvGraphicFramePr>
        <p:xfrm>
          <a:off x="-2" y="0"/>
          <a:ext cx="12192000" cy="680475"/>
        </p:xfrm>
        <a:graphic>
          <a:graphicData uri="http://schemas.openxmlformats.org/drawingml/2006/table">
            <a:tbl>
              <a:tblPr>
                <a:noFill/>
                <a:tableStyleId>{6BCA2B22-AE8A-4136-964D-5AC1C4B9DDF7}</a:tableStyleId>
              </a:tblPr>
              <a:tblGrid>
                <a:gridCol w="1693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86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986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007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804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900"/>
                        <a:buFont typeface="Cambria"/>
                        <a:buNone/>
                      </a:pPr>
                      <a:r>
                        <a:rPr lang="fr-FR" sz="1900" u="none" strike="noStrike" cap="none">
                          <a:solidFill>
                            <a:schemeClr val="lt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Introduction</a:t>
                      </a:r>
                      <a:endParaRPr/>
                    </a:p>
                  </a:txBody>
                  <a:tcPr marL="68575" marR="68575" marT="34300" marB="34300" anchor="ctr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900"/>
                        <a:buFont typeface="Cambria"/>
                        <a:buNone/>
                      </a:pPr>
                      <a:r>
                        <a:rPr lang="fr-FR" sz="1900" u="none" strike="noStrike" cap="none">
                          <a:solidFill>
                            <a:schemeClr val="lt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Méthodologie &amp; outils</a:t>
                      </a:r>
                      <a:endParaRPr sz="1900" b="1" u="none" strike="noStrike" cap="none">
                        <a:solidFill>
                          <a:schemeClr val="lt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68575" marR="68575" marT="34300" marB="34300" anchor="ctr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900"/>
                        <a:buFont typeface="Cambria"/>
                        <a:buNone/>
                      </a:pPr>
                      <a:r>
                        <a:rPr lang="fr-FR" sz="1900" u="none" strike="noStrike" cap="none">
                          <a:solidFill>
                            <a:schemeClr val="lt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Résultats &amp; discussions</a:t>
                      </a:r>
                      <a:endParaRPr sz="1900" b="1" u="none" strike="noStrike" cap="none">
                        <a:solidFill>
                          <a:schemeClr val="lt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68575" marR="68575" marT="34300" marB="34300" anchor="ctr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2E75B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900"/>
                        <a:buFont typeface="Cambria"/>
                        <a:buNone/>
                      </a:pPr>
                      <a:r>
                        <a:rPr lang="fr-FR" sz="1900" u="none" strike="noStrike" cap="none">
                          <a:solidFill>
                            <a:schemeClr val="lt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Conclusion &amp; recommandations</a:t>
                      </a:r>
                      <a:endParaRPr sz="1900" b="1" u="none" strike="noStrike" cap="none">
                        <a:solidFill>
                          <a:schemeClr val="lt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68575" marR="68575" marT="34300" marB="34300" anchor="ctr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CC2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26" name="Google Shape;1726;p35"/>
          <p:cNvSpPr/>
          <p:nvPr/>
        </p:nvSpPr>
        <p:spPr>
          <a:xfrm>
            <a:off x="1321710" y="723425"/>
            <a:ext cx="2241000" cy="4476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400" b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Nexus Eau-Energie</a:t>
            </a:r>
            <a:endParaRPr sz="1400" b="1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aphicFrame>
        <p:nvGraphicFramePr>
          <p:cNvPr id="1727" name="Google Shape;1727;p35"/>
          <p:cNvGraphicFramePr/>
          <p:nvPr>
            <p:extLst>
              <p:ext uri="{D42A27DB-BD31-4B8C-83A1-F6EECF244321}">
                <p14:modId xmlns:p14="http://schemas.microsoft.com/office/powerpoint/2010/main" val="1985318929"/>
              </p:ext>
            </p:extLst>
          </p:nvPr>
        </p:nvGraphicFramePr>
        <p:xfrm>
          <a:off x="372519" y="1189001"/>
          <a:ext cx="4884420" cy="2971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Google Shape;1734;p36"/>
          <p:cNvSpPr/>
          <p:nvPr/>
        </p:nvSpPr>
        <p:spPr>
          <a:xfrm>
            <a:off x="7212275" y="723425"/>
            <a:ext cx="2690700" cy="4476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400" b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Nexus Eau-Environement</a:t>
            </a:r>
            <a:endParaRPr sz="1400" b="1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aphicFrame>
        <p:nvGraphicFramePr>
          <p:cNvPr id="6" name="Google Shape;1735;p36"/>
          <p:cNvGraphicFramePr/>
          <p:nvPr>
            <p:extLst>
              <p:ext uri="{D42A27DB-BD31-4B8C-83A1-F6EECF244321}">
                <p14:modId xmlns:p14="http://schemas.microsoft.com/office/powerpoint/2010/main" val="363812036"/>
              </p:ext>
            </p:extLst>
          </p:nvPr>
        </p:nvGraphicFramePr>
        <p:xfrm>
          <a:off x="6017262" y="1164394"/>
          <a:ext cx="5384074" cy="2682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Google Shape;1742;p37"/>
          <p:cNvSpPr/>
          <p:nvPr/>
        </p:nvSpPr>
        <p:spPr>
          <a:xfrm>
            <a:off x="4890309" y="4063803"/>
            <a:ext cx="2603700" cy="4476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54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400" b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Nexus Eau-Alimentation</a:t>
            </a:r>
            <a:endParaRPr sz="1400" b="1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aphicFrame>
        <p:nvGraphicFramePr>
          <p:cNvPr id="8" name="Google Shape;1743;p37"/>
          <p:cNvGraphicFramePr/>
          <p:nvPr>
            <p:extLst>
              <p:ext uri="{D42A27DB-BD31-4B8C-83A1-F6EECF244321}">
                <p14:modId xmlns:p14="http://schemas.microsoft.com/office/powerpoint/2010/main" val="639636142"/>
              </p:ext>
            </p:extLst>
          </p:nvPr>
        </p:nvGraphicFramePr>
        <p:xfrm>
          <a:off x="3459119" y="4123055"/>
          <a:ext cx="5821680" cy="27349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5" name="Google Shape;1755;p39"/>
          <p:cNvSpPr/>
          <p:nvPr/>
        </p:nvSpPr>
        <p:spPr>
          <a:xfrm rot="-5400000">
            <a:off x="5786911" y="1350630"/>
            <a:ext cx="2507288" cy="1029647"/>
          </a:xfrm>
          <a:prstGeom prst="bentArrow">
            <a:avLst>
              <a:gd name="adj1" fmla="val 17673"/>
              <a:gd name="adj2" fmla="val 5541"/>
              <a:gd name="adj3" fmla="val 0"/>
              <a:gd name="adj4" fmla="val 51336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121900" tIns="60950" rIns="121900" bIns="609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Font typeface="Arial"/>
              <a:buNone/>
            </a:pPr>
            <a:endParaRPr sz="19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56" name="Google Shape;1756;p39"/>
          <p:cNvSpPr/>
          <p:nvPr/>
        </p:nvSpPr>
        <p:spPr>
          <a:xfrm rot="5400000" flipH="1">
            <a:off x="3016175" y="2037471"/>
            <a:ext cx="4885016" cy="1029647"/>
          </a:xfrm>
          <a:prstGeom prst="bentArrow">
            <a:avLst>
              <a:gd name="adj1" fmla="val 17673"/>
              <a:gd name="adj2" fmla="val 5541"/>
              <a:gd name="adj3" fmla="val 0"/>
              <a:gd name="adj4" fmla="val 51336"/>
            </a:avLst>
          </a:prstGeom>
          <a:solidFill>
            <a:srgbClr val="7F7F7F"/>
          </a:solidFill>
          <a:ln>
            <a:noFill/>
          </a:ln>
        </p:spPr>
        <p:txBody>
          <a:bodyPr spcFirstLastPara="1" wrap="square" lIns="121900" tIns="60950" rIns="121900" bIns="609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Font typeface="Arial"/>
              <a:buNone/>
            </a:pPr>
            <a:endParaRPr sz="19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57" name="Google Shape;1757;p39"/>
          <p:cNvSpPr/>
          <p:nvPr/>
        </p:nvSpPr>
        <p:spPr>
          <a:xfrm rot="-5400000" flipH="1">
            <a:off x="8795287" y="582920"/>
            <a:ext cx="2076739" cy="5020671"/>
          </a:xfrm>
          <a:prstGeom prst="round2SameRect">
            <a:avLst>
              <a:gd name="adj1" fmla="val 22204"/>
              <a:gd name="adj2" fmla="val 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60950" rIns="121900" bIns="609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Font typeface="Arial"/>
              <a:buNone/>
            </a:pPr>
            <a:endParaRPr sz="19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58" name="Google Shape;1758;p39"/>
          <p:cNvSpPr/>
          <p:nvPr/>
        </p:nvSpPr>
        <p:spPr>
          <a:xfrm rot="5400000">
            <a:off x="1236246" y="1695143"/>
            <a:ext cx="2880550" cy="5369084"/>
          </a:xfrm>
          <a:prstGeom prst="round2SameRect">
            <a:avLst>
              <a:gd name="adj1" fmla="val 22204"/>
              <a:gd name="adj2" fmla="val 0"/>
            </a:avLst>
          </a:prstGeom>
          <a:solidFill>
            <a:srgbClr val="7F7F7F"/>
          </a:solidFill>
          <a:ln w="9525" cap="flat" cmpd="sng">
            <a:solidFill>
              <a:srgbClr val="706159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121900" tIns="60950" rIns="121900" bIns="609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Font typeface="Arial"/>
              <a:buNone/>
            </a:pPr>
            <a:endParaRPr sz="19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59" name="Google Shape;1759;p39"/>
          <p:cNvSpPr txBox="1"/>
          <p:nvPr/>
        </p:nvSpPr>
        <p:spPr>
          <a:xfrm>
            <a:off x="7487055" y="2529712"/>
            <a:ext cx="4856937" cy="7463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5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b="1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Le traitement B est le plus optimal selon le nexus Eau-Énergie-Environnement-Alimentation </a:t>
            </a:r>
            <a:endParaRPr sz="1600" b="1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760" name="Google Shape;1760;p39"/>
          <p:cNvSpPr txBox="1"/>
          <p:nvPr/>
        </p:nvSpPr>
        <p:spPr>
          <a:xfrm>
            <a:off x="-19057" y="3572868"/>
            <a:ext cx="5137268" cy="28469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9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Noto Sans Symbols"/>
              <a:buChar char="✔"/>
            </a:pPr>
            <a:r>
              <a:rPr lang="fr-FR" sz="1600" b="1" dirty="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L’irrigation avec le traitement 25% ED a entrainé une bonne croissance des plantes enregistrant des valeurs plus importantes en termes de paramètres agronomiques, par rapport aux traitements avec les eaux de puits. </a:t>
            </a:r>
            <a:endParaRPr sz="16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Noto Sans Symbols"/>
              <a:buChar char="✔"/>
            </a:pPr>
            <a:r>
              <a:rPr lang="fr-FR" sz="1600" b="1" dirty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fr-FR" sz="1600" b="1" dirty="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les résultats d’analyse de qualité montrent que les cinq traitements ont un effet considérable sur les deux variétés.  </a:t>
            </a:r>
            <a:endParaRPr sz="1600" b="1" dirty="0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9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900" b="1" dirty="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761" name="Google Shape;1761;p39"/>
          <p:cNvSpPr/>
          <p:nvPr/>
        </p:nvSpPr>
        <p:spPr>
          <a:xfrm>
            <a:off x="5745411" y="4176050"/>
            <a:ext cx="336735" cy="336735"/>
          </a:xfrm>
          <a:prstGeom prst="ellipse">
            <a:avLst/>
          </a:prstGeom>
          <a:solidFill>
            <a:schemeClr val="lt1"/>
          </a:solidFill>
          <a:ln w="25400" cap="flat" cmpd="sng">
            <a:solidFill>
              <a:srgbClr val="7F7F7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60950" rIns="121900" bIns="609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Font typeface="Arial"/>
              <a:buNone/>
            </a:pPr>
            <a:endParaRPr sz="19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62" name="Google Shape;1762;p39"/>
          <p:cNvSpPr/>
          <p:nvPr/>
        </p:nvSpPr>
        <p:spPr>
          <a:xfrm>
            <a:off x="6403238" y="1718151"/>
            <a:ext cx="336735" cy="336735"/>
          </a:xfrm>
          <a:prstGeom prst="ellipse">
            <a:avLst/>
          </a:prstGeom>
          <a:solidFill>
            <a:schemeClr val="lt1"/>
          </a:solidFill>
          <a:ln w="2540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60950" rIns="121900" bIns="609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Font typeface="Arial"/>
              <a:buNone/>
            </a:pPr>
            <a:endParaRPr sz="19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1763" name="Google Shape;1763;p39"/>
          <p:cNvGraphicFramePr/>
          <p:nvPr/>
        </p:nvGraphicFramePr>
        <p:xfrm>
          <a:off x="-2" y="0"/>
          <a:ext cx="12192000" cy="707950"/>
        </p:xfrm>
        <a:graphic>
          <a:graphicData uri="http://schemas.openxmlformats.org/drawingml/2006/table">
            <a:tbl>
              <a:tblPr>
                <a:noFill/>
                <a:tableStyleId>{6BCA2B22-AE8A-4136-964D-5AC1C4B9DDF7}</a:tableStyleId>
              </a:tblPr>
              <a:tblGrid>
                <a:gridCol w="1693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86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986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007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079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900"/>
                        <a:buFont typeface="Cambria"/>
                        <a:buNone/>
                      </a:pPr>
                      <a:r>
                        <a:rPr lang="fr-FR" sz="1900" u="none" strike="noStrike" cap="none">
                          <a:solidFill>
                            <a:schemeClr val="lt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Introduction</a:t>
                      </a:r>
                      <a:endParaRPr/>
                    </a:p>
                  </a:txBody>
                  <a:tcPr marL="68575" marR="68575" marT="34300" marB="34300" anchor="ctr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900"/>
                        <a:buFont typeface="Cambria"/>
                        <a:buNone/>
                      </a:pPr>
                      <a:r>
                        <a:rPr lang="fr-FR" sz="1900" u="none" strike="noStrike" cap="none">
                          <a:solidFill>
                            <a:schemeClr val="lt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Méthodologie &amp; outils</a:t>
                      </a:r>
                      <a:endParaRPr sz="1900" b="1" u="none" strike="noStrike" cap="none">
                        <a:solidFill>
                          <a:schemeClr val="lt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68575" marR="68575" marT="34300" marB="34300" anchor="ctr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900"/>
                        <a:buFont typeface="Cambria"/>
                        <a:buNone/>
                      </a:pPr>
                      <a:r>
                        <a:rPr lang="fr-FR" sz="1900" u="none" strike="noStrike" cap="none">
                          <a:solidFill>
                            <a:schemeClr val="lt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Résultats &amp; discussions</a:t>
                      </a:r>
                      <a:endParaRPr sz="1900" b="1" u="none" strike="noStrike" cap="none">
                        <a:solidFill>
                          <a:schemeClr val="lt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68575" marR="68575" marT="34300" marB="34300" anchor="ctr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DC3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900"/>
                        <a:buFont typeface="Cambria"/>
                        <a:buNone/>
                      </a:pPr>
                      <a:r>
                        <a:rPr lang="fr-FR" sz="1900" u="none" strike="noStrike" cap="none">
                          <a:solidFill>
                            <a:schemeClr val="lt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Conclusion &amp; recommandations</a:t>
                      </a:r>
                      <a:endParaRPr sz="1900" b="1" u="none" strike="noStrike" cap="none">
                        <a:solidFill>
                          <a:schemeClr val="lt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68575" marR="68575" marT="34300" marB="34300" anchor="ctr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2E75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1764" name="Google Shape;1764;p39"/>
          <p:cNvGrpSpPr/>
          <p:nvPr/>
        </p:nvGrpSpPr>
        <p:grpSpPr>
          <a:xfrm>
            <a:off x="693736" y="887019"/>
            <a:ext cx="4271669" cy="498267"/>
            <a:chOff x="444499" y="1136780"/>
            <a:chExt cx="8164731" cy="463420"/>
          </a:xfrm>
        </p:grpSpPr>
        <p:cxnSp>
          <p:nvCxnSpPr>
            <p:cNvPr id="1765" name="Google Shape;1765;p39"/>
            <p:cNvCxnSpPr/>
            <p:nvPr/>
          </p:nvCxnSpPr>
          <p:spPr>
            <a:xfrm>
              <a:off x="444499" y="1136780"/>
              <a:ext cx="7943925" cy="0"/>
            </a:xfrm>
            <a:prstGeom prst="straightConnector1">
              <a:avLst/>
            </a:prstGeom>
            <a:noFill/>
            <a:ln w="28575" cap="flat" cmpd="sng">
              <a:solidFill>
                <a:srgbClr val="2E75B5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1766" name="Google Shape;1766;p39"/>
            <p:cNvSpPr/>
            <p:nvPr/>
          </p:nvSpPr>
          <p:spPr>
            <a:xfrm>
              <a:off x="8100392" y="1136780"/>
              <a:ext cx="508838" cy="463420"/>
            </a:xfrm>
            <a:prstGeom prst="arc">
              <a:avLst>
                <a:gd name="adj1" fmla="val 16596668"/>
                <a:gd name="adj2" fmla="val 0"/>
              </a:avLst>
            </a:prstGeom>
            <a:noFill/>
            <a:ln w="28575" cap="flat" cmpd="sng">
              <a:solidFill>
                <a:srgbClr val="2E75B5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300"/>
                <a:buFont typeface="Arial"/>
                <a:buNone/>
              </a:pPr>
              <a:endParaRPr sz="13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767" name="Google Shape;1767;p39"/>
          <p:cNvSpPr txBox="1"/>
          <p:nvPr/>
        </p:nvSpPr>
        <p:spPr>
          <a:xfrm>
            <a:off x="858744" y="1027103"/>
            <a:ext cx="1757335" cy="4388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mbria"/>
              <a:buNone/>
            </a:pPr>
            <a:r>
              <a:rPr lang="fr-FR" sz="18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Conclusion</a:t>
            </a:r>
            <a:endParaRPr sz="1800" b="1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768" name="Google Shape;1768;p39"/>
          <p:cNvSpPr txBox="1"/>
          <p:nvPr/>
        </p:nvSpPr>
        <p:spPr>
          <a:xfrm>
            <a:off x="2845871" y="1068609"/>
            <a:ext cx="1852865" cy="4388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757070"/>
              </a:buClr>
              <a:buSzPts val="1800"/>
              <a:buFont typeface="Cambria"/>
              <a:buNone/>
            </a:pPr>
            <a:r>
              <a:rPr lang="fr-FR" sz="1800" b="0" i="0" u="none" strike="noStrike" cap="none">
                <a:solidFill>
                  <a:srgbClr val="757070"/>
                </a:solidFill>
                <a:latin typeface="Cambria"/>
                <a:ea typeface="Cambria"/>
                <a:cs typeface="Cambria"/>
                <a:sym typeface="Cambria"/>
              </a:rPr>
              <a:t>Recommandations</a:t>
            </a:r>
            <a:endParaRPr sz="1800" b="0" i="0" u="none" strike="noStrike" cap="none">
              <a:solidFill>
                <a:srgbClr val="75707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769" name="Google Shape;1769;p39" descr="&lt;LOGICA_QUOTE_LEFT&gt;"/>
          <p:cNvSpPr/>
          <p:nvPr/>
        </p:nvSpPr>
        <p:spPr>
          <a:xfrm>
            <a:off x="1006027" y="996478"/>
            <a:ext cx="101716" cy="469432"/>
          </a:xfrm>
          <a:custGeom>
            <a:avLst/>
            <a:gdLst/>
            <a:ahLst/>
            <a:cxnLst/>
            <a:rect l="l" t="t" r="r" b="b"/>
            <a:pathLst>
              <a:path w="132" h="378" extrusionOk="0">
                <a:moveTo>
                  <a:pt x="0" y="0"/>
                </a:moveTo>
                <a:cubicBezTo>
                  <a:pt x="0" y="243"/>
                  <a:pt x="0" y="243"/>
                  <a:pt x="0" y="243"/>
                </a:cubicBezTo>
                <a:cubicBezTo>
                  <a:pt x="0" y="316"/>
                  <a:pt x="59" y="376"/>
                  <a:pt x="132" y="378"/>
                </a:cubicBezTo>
                <a:cubicBezTo>
                  <a:pt x="132" y="322"/>
                  <a:pt x="132" y="322"/>
                  <a:pt x="132" y="322"/>
                </a:cubicBezTo>
                <a:cubicBezTo>
                  <a:pt x="88" y="317"/>
                  <a:pt x="58" y="286"/>
                  <a:pt x="58" y="244"/>
                </a:cubicBezTo>
                <a:cubicBezTo>
                  <a:pt x="58" y="0"/>
                  <a:pt x="58" y="0"/>
                  <a:pt x="58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1764"/>
              </a:srgbClr>
            </a:outerShdw>
          </a:effectLst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None/>
            </a:pPr>
            <a:endParaRPr sz="1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70" name="Google Shape;1770;p39" descr="&lt;LOGICA_QUOTE_RIGHT&gt;"/>
          <p:cNvSpPr/>
          <p:nvPr/>
        </p:nvSpPr>
        <p:spPr>
          <a:xfrm>
            <a:off x="2344809" y="1027103"/>
            <a:ext cx="112096" cy="503192"/>
          </a:xfrm>
          <a:custGeom>
            <a:avLst/>
            <a:gdLst/>
            <a:ahLst/>
            <a:cxnLst/>
            <a:rect l="l" t="t" r="r" b="b"/>
            <a:pathLst>
              <a:path w="132" h="378" extrusionOk="0">
                <a:moveTo>
                  <a:pt x="132" y="378"/>
                </a:moveTo>
                <a:cubicBezTo>
                  <a:pt x="132" y="134"/>
                  <a:pt x="132" y="134"/>
                  <a:pt x="132" y="134"/>
                </a:cubicBezTo>
                <a:cubicBezTo>
                  <a:pt x="131" y="61"/>
                  <a:pt x="73" y="1"/>
                  <a:pt x="0" y="0"/>
                </a:cubicBezTo>
                <a:cubicBezTo>
                  <a:pt x="0" y="55"/>
                  <a:pt x="0" y="55"/>
                  <a:pt x="0" y="55"/>
                </a:cubicBezTo>
                <a:cubicBezTo>
                  <a:pt x="43" y="61"/>
                  <a:pt x="73" y="91"/>
                  <a:pt x="74" y="133"/>
                </a:cubicBezTo>
                <a:cubicBezTo>
                  <a:pt x="74" y="378"/>
                  <a:pt x="74" y="378"/>
                  <a:pt x="74" y="378"/>
                </a:cubicBezTo>
                <a:cubicBezTo>
                  <a:pt x="132" y="378"/>
                  <a:pt x="132" y="378"/>
                  <a:pt x="132" y="378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1764"/>
              </a:srgbClr>
            </a:outerShdw>
          </a:effectLst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None/>
            </a:pPr>
            <a:endParaRPr sz="1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8" name="Grouper 17"/>
          <p:cNvGrpSpPr/>
          <p:nvPr/>
        </p:nvGrpSpPr>
        <p:grpSpPr>
          <a:xfrm>
            <a:off x="-951" y="6095279"/>
            <a:ext cx="12192000" cy="762721"/>
            <a:chOff x="0" y="6119336"/>
            <a:chExt cx="12192000" cy="738664"/>
          </a:xfrm>
        </p:grpSpPr>
        <p:sp>
          <p:nvSpPr>
            <p:cNvPr id="19" name="ZoneTexte 18"/>
            <p:cNvSpPr txBox="1"/>
            <p:nvPr/>
          </p:nvSpPr>
          <p:spPr>
            <a:xfrm>
              <a:off x="0" y="6119336"/>
              <a:ext cx="12192000" cy="738664"/>
            </a:xfrm>
            <a:prstGeom prst="rect">
              <a:avLst/>
            </a:prstGeom>
            <a:solidFill>
              <a:srgbClr val="3399CC"/>
            </a:solidFill>
          </p:spPr>
          <p:txBody>
            <a:bodyPr wrap="square" rtlCol="0">
              <a:spAutoFit/>
            </a:bodyPr>
            <a:lstStyle/>
            <a:p>
              <a:pPr algn="just"/>
              <a:r>
                <a:rPr lang="fr-FR" sz="1400" b="1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Second Atelier</a:t>
              </a:r>
            </a:p>
            <a:p>
              <a:pPr algn="just"/>
              <a:r>
                <a:rPr lang="fr-FR" sz="1400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Opportunités et impacts de l’utilisation de l’eau dessalée et </a:t>
              </a:r>
            </a:p>
            <a:p>
              <a:pPr algn="just"/>
              <a:r>
                <a:rPr lang="fr-FR" sz="1400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d’autres innovations technologiques pour une agriculture durable </a:t>
              </a:r>
            </a:p>
          </p:txBody>
        </p:sp>
        <p:pic>
          <p:nvPicPr>
            <p:cNvPr id="20" name="Image 1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983787" y="6119336"/>
              <a:ext cx="2082800" cy="635000"/>
            </a:xfrm>
            <a:prstGeom prst="rect">
              <a:avLst/>
            </a:prstGeom>
          </p:spPr>
        </p:pic>
      </p:grp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7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7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7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arcador de texto 3">
            <a:extLst>
              <a:ext uri="{FF2B5EF4-FFF2-40B4-BE49-F238E27FC236}">
                <a16:creationId xmlns:a16="http://schemas.microsoft.com/office/drawing/2014/main" id="{D62B3A0B-269B-3435-06AF-7C6528FF1C9F}"/>
              </a:ext>
            </a:extLst>
          </p:cNvPr>
          <p:cNvSpPr txBox="1">
            <a:spLocks/>
          </p:cNvSpPr>
          <p:nvPr/>
        </p:nvSpPr>
        <p:spPr>
          <a:xfrm>
            <a:off x="304800" y="2170544"/>
            <a:ext cx="11625943" cy="14444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es-E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Objectif</a:t>
            </a:r>
            <a:r>
              <a:rPr lang="es-E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</a:t>
            </a:r>
            <a:r>
              <a:rPr lang="fr-FR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Évaluation de l'effet des mélanges d'eau de puits et d'eau de dessalement sur l'irrigation de la courgette  (</a:t>
            </a:r>
            <a:r>
              <a:rPr lang="fr-FR" sz="20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Cucurbita</a:t>
            </a:r>
            <a:r>
              <a:rPr lang="fr-FR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 </a:t>
            </a:r>
            <a:r>
              <a:rPr lang="fr-FR" sz="20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pepo</a:t>
            </a:r>
            <a:r>
              <a:rPr lang="fr-FR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): Une étude basée sur l'approche NEXUS WEFE (Water-</a:t>
            </a:r>
            <a:r>
              <a:rPr lang="fr-FR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Energy</a:t>
            </a:r>
            <a:r>
              <a:rPr lang="fr-FR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-Food-</a:t>
            </a:r>
            <a:r>
              <a:rPr lang="fr-FR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Ecosystems</a:t>
            </a:r>
            <a:r>
              <a:rPr lang="fr-FR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)</a:t>
            </a:r>
          </a:p>
        </p:txBody>
      </p:sp>
      <p:grpSp>
        <p:nvGrpSpPr>
          <p:cNvPr id="7" name="Grouper 6"/>
          <p:cNvGrpSpPr/>
          <p:nvPr/>
        </p:nvGrpSpPr>
        <p:grpSpPr>
          <a:xfrm>
            <a:off x="-951" y="6095279"/>
            <a:ext cx="12192000" cy="762721"/>
            <a:chOff x="0" y="6119336"/>
            <a:chExt cx="12192000" cy="738664"/>
          </a:xfrm>
        </p:grpSpPr>
        <p:sp>
          <p:nvSpPr>
            <p:cNvPr id="8" name="ZoneTexte 7"/>
            <p:cNvSpPr txBox="1"/>
            <p:nvPr/>
          </p:nvSpPr>
          <p:spPr>
            <a:xfrm>
              <a:off x="0" y="6119336"/>
              <a:ext cx="12192000" cy="738664"/>
            </a:xfrm>
            <a:prstGeom prst="rect">
              <a:avLst/>
            </a:prstGeom>
            <a:solidFill>
              <a:srgbClr val="3399CC"/>
            </a:solidFill>
          </p:spPr>
          <p:txBody>
            <a:bodyPr wrap="square" rtlCol="0">
              <a:spAutoFit/>
            </a:bodyPr>
            <a:lstStyle/>
            <a:p>
              <a:pPr algn="just"/>
              <a:r>
                <a:rPr lang="fr-FR" sz="1400" b="1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Second Atelier</a:t>
              </a:r>
            </a:p>
            <a:p>
              <a:pPr algn="just"/>
              <a:r>
                <a:rPr lang="fr-FR" sz="1400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Opportunités et impacts de l’utilisation de l’eau dessalée et </a:t>
              </a:r>
            </a:p>
            <a:p>
              <a:pPr algn="just"/>
              <a:r>
                <a:rPr lang="fr-FR" sz="1400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d’autres innovations technologiques pour une agriculture durable </a:t>
              </a:r>
            </a:p>
          </p:txBody>
        </p:sp>
        <p:pic>
          <p:nvPicPr>
            <p:cNvPr id="9" name="Image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983787" y="6119336"/>
              <a:ext cx="2082800" cy="635000"/>
            </a:xfrm>
            <a:prstGeom prst="rect">
              <a:avLst/>
            </a:prstGeom>
          </p:spPr>
        </p:pic>
      </p:grpSp>
      <p:sp>
        <p:nvSpPr>
          <p:cNvPr id="2" name="TextBox 1"/>
          <p:cNvSpPr txBox="1"/>
          <p:nvPr/>
        </p:nvSpPr>
        <p:spPr>
          <a:xfrm>
            <a:off x="3863356" y="4355728"/>
            <a:ext cx="27097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Pr. KHOUYA Khadija</a:t>
            </a:r>
          </a:p>
          <a:p>
            <a:r>
              <a:rPr lang="fr-FR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Pr. ZAKRI </a:t>
            </a:r>
            <a:r>
              <a:rPr lang="fr-FR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Bahija</a:t>
            </a:r>
            <a:r>
              <a:rPr lang="fr-FR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84175" y="4196915"/>
            <a:ext cx="301082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buClr>
                <a:schemeClr val="dk1"/>
              </a:buClr>
              <a:buSzPts val="1800"/>
            </a:pPr>
            <a:r>
              <a:rPr lang="pt-BR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Pr. LAHLOU Ouiam </a:t>
            </a:r>
          </a:p>
          <a:p>
            <a:pPr lvl="0">
              <a:lnSpc>
                <a:spcPct val="150000"/>
              </a:lnSpc>
              <a:buClr>
                <a:schemeClr val="dk1"/>
              </a:buClr>
              <a:buSzPts val="1800"/>
            </a:pPr>
            <a:r>
              <a:rPr lang="pt-BR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Pr. IMANI Yasmina</a:t>
            </a:r>
          </a:p>
          <a:p>
            <a:pPr lvl="0">
              <a:lnSpc>
                <a:spcPct val="150000"/>
              </a:lnSpc>
              <a:buClr>
                <a:schemeClr val="dk1"/>
              </a:buClr>
              <a:buSzPts val="1800"/>
            </a:pPr>
            <a:r>
              <a:rPr lang="pt-BR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Pr. Tamouria Houda</a:t>
            </a:r>
          </a:p>
          <a:p>
            <a:pPr lvl="0">
              <a:lnSpc>
                <a:spcPct val="150000"/>
              </a:lnSpc>
              <a:buClr>
                <a:schemeClr val="dk1"/>
              </a:buClr>
              <a:buSzPts val="1800"/>
            </a:pPr>
            <a:r>
              <a:rPr lang="pt-BR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Pr. Ennami Mounia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84175" y="3860578"/>
            <a:ext cx="6690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IAV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863356" y="3914377"/>
            <a:ext cx="9640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CHA-IAV</a:t>
            </a:r>
          </a:p>
        </p:txBody>
      </p:sp>
      <p:sp>
        <p:nvSpPr>
          <p:cNvPr id="10" name="Google Shape;733;p1"/>
          <p:cNvSpPr/>
          <p:nvPr/>
        </p:nvSpPr>
        <p:spPr>
          <a:xfrm rot="5400000" flipH="1">
            <a:off x="5342623" y="2746560"/>
            <a:ext cx="57881" cy="3016415"/>
          </a:xfrm>
          <a:prstGeom prst="rect">
            <a:avLst/>
          </a:prstGeom>
          <a:gradFill>
            <a:gsLst>
              <a:gs pos="0">
                <a:srgbClr val="FF7E7E"/>
              </a:gs>
              <a:gs pos="50000">
                <a:srgbClr val="FFB1B1"/>
              </a:gs>
              <a:gs pos="100000">
                <a:srgbClr val="FFD9D9"/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2745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" name="Google Shape;733;p1"/>
          <p:cNvSpPr/>
          <p:nvPr/>
        </p:nvSpPr>
        <p:spPr>
          <a:xfrm rot="5400000" flipH="1">
            <a:off x="1949042" y="2660958"/>
            <a:ext cx="45720" cy="3175455"/>
          </a:xfrm>
          <a:prstGeom prst="rect">
            <a:avLst/>
          </a:prstGeom>
          <a:gradFill>
            <a:gsLst>
              <a:gs pos="0">
                <a:srgbClr val="FF7E7E"/>
              </a:gs>
              <a:gs pos="50000">
                <a:srgbClr val="FFB1B1"/>
              </a:gs>
              <a:gs pos="100000">
                <a:srgbClr val="FFD9D9"/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2745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726;p1"/>
          <p:cNvSpPr/>
          <p:nvPr/>
        </p:nvSpPr>
        <p:spPr>
          <a:xfrm>
            <a:off x="189322" y="2201131"/>
            <a:ext cx="11741421" cy="1286145"/>
          </a:xfrm>
          <a:prstGeom prst="roundRect">
            <a:avLst>
              <a:gd name="adj" fmla="val 22465"/>
            </a:avLst>
          </a:prstGeom>
          <a:noFill/>
          <a:ln w="38100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Calibri"/>
              <a:buNone/>
            </a:pPr>
            <a:endParaRPr sz="1350" b="1" i="0" u="none" strike="noStrike" cap="none">
              <a:solidFill>
                <a:srgbClr val="3A383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96411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76" name="Google Shape;1776;p40"/>
          <p:cNvGrpSpPr/>
          <p:nvPr/>
        </p:nvGrpSpPr>
        <p:grpSpPr>
          <a:xfrm>
            <a:off x="2656133" y="1657604"/>
            <a:ext cx="5166071" cy="1088295"/>
            <a:chOff x="644107" y="1330751"/>
            <a:chExt cx="3874553" cy="816221"/>
          </a:xfrm>
        </p:grpSpPr>
        <p:sp>
          <p:nvSpPr>
            <p:cNvPr id="1777" name="Google Shape;1777;p40"/>
            <p:cNvSpPr/>
            <p:nvPr/>
          </p:nvSpPr>
          <p:spPr>
            <a:xfrm>
              <a:off x="644107" y="1384863"/>
              <a:ext cx="3725972" cy="762109"/>
            </a:xfrm>
            <a:prstGeom prst="roundRect">
              <a:avLst>
                <a:gd name="adj" fmla="val 50000"/>
              </a:avLst>
            </a:prstGeom>
            <a:solidFill>
              <a:srgbClr val="E4950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900"/>
                <a:buFont typeface="Arial"/>
                <a:buNone/>
              </a:pPr>
              <a:endParaRPr sz="19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78" name="Google Shape;1778;p40"/>
            <p:cNvSpPr/>
            <p:nvPr/>
          </p:nvSpPr>
          <p:spPr>
            <a:xfrm>
              <a:off x="644107" y="1330751"/>
              <a:ext cx="3725972" cy="762109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900"/>
                <a:buFont typeface="Arial"/>
                <a:buNone/>
              </a:pPr>
              <a:endParaRPr sz="19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79" name="Google Shape;1779;p40"/>
            <p:cNvSpPr/>
            <p:nvPr/>
          </p:nvSpPr>
          <p:spPr>
            <a:xfrm rot="5400000">
              <a:off x="4322531" y="1607670"/>
              <a:ext cx="183987" cy="208271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900"/>
                <a:buFont typeface="Arial"/>
                <a:buNone/>
              </a:pPr>
              <a:endParaRPr sz="19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780" name="Google Shape;1780;p40"/>
          <p:cNvSpPr txBox="1"/>
          <p:nvPr/>
        </p:nvSpPr>
        <p:spPr>
          <a:xfrm>
            <a:off x="2884327" y="1732883"/>
            <a:ext cx="4548483" cy="738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b="1" dirty="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Recommander aux agriculteurs d’irriguer  avec le mélange 25% ED </a:t>
            </a:r>
            <a:endParaRPr sz="1600" b="1" dirty="0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cxnSp>
        <p:nvCxnSpPr>
          <p:cNvPr id="1781" name="Google Shape;1781;p40"/>
          <p:cNvCxnSpPr/>
          <p:nvPr/>
        </p:nvCxnSpPr>
        <p:spPr>
          <a:xfrm rot="10800000" flipH="1">
            <a:off x="7808576" y="2157980"/>
            <a:ext cx="34686" cy="3102579"/>
          </a:xfrm>
          <a:prstGeom prst="straightConnector1">
            <a:avLst/>
          </a:prstGeom>
          <a:noFill/>
          <a:ln w="19050" cap="flat" cmpd="sng">
            <a:solidFill>
              <a:srgbClr val="BFBFBF"/>
            </a:solidFill>
            <a:prstDash val="dot"/>
            <a:round/>
            <a:headEnd type="diamond" w="med" len="med"/>
            <a:tailEnd type="diamond" w="med" len="med"/>
          </a:ln>
        </p:spPr>
      </p:cxnSp>
      <p:grpSp>
        <p:nvGrpSpPr>
          <p:cNvPr id="1782" name="Google Shape;1782;p40"/>
          <p:cNvGrpSpPr/>
          <p:nvPr/>
        </p:nvGrpSpPr>
        <p:grpSpPr>
          <a:xfrm>
            <a:off x="2616079" y="3069451"/>
            <a:ext cx="5166071" cy="1088295"/>
            <a:chOff x="644107" y="1330751"/>
            <a:chExt cx="3874553" cy="816221"/>
          </a:xfrm>
        </p:grpSpPr>
        <p:sp>
          <p:nvSpPr>
            <p:cNvPr id="1783" name="Google Shape;1783;p40"/>
            <p:cNvSpPr/>
            <p:nvPr/>
          </p:nvSpPr>
          <p:spPr>
            <a:xfrm>
              <a:off x="644107" y="1384863"/>
              <a:ext cx="3725972" cy="762109"/>
            </a:xfrm>
            <a:prstGeom prst="roundRect">
              <a:avLst>
                <a:gd name="adj" fmla="val 50000"/>
              </a:avLst>
            </a:prstGeom>
            <a:solidFill>
              <a:srgbClr val="01637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900"/>
                <a:buFont typeface="Arial"/>
                <a:buNone/>
              </a:pPr>
              <a:endParaRPr sz="19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84" name="Google Shape;1784;p40"/>
            <p:cNvSpPr/>
            <p:nvPr/>
          </p:nvSpPr>
          <p:spPr>
            <a:xfrm>
              <a:off x="644107" y="1330751"/>
              <a:ext cx="3725972" cy="762109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900"/>
                <a:buFont typeface="Arial"/>
                <a:buNone/>
              </a:pPr>
              <a:endParaRPr sz="19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85" name="Google Shape;1785;p40"/>
            <p:cNvSpPr/>
            <p:nvPr/>
          </p:nvSpPr>
          <p:spPr>
            <a:xfrm rot="5400000">
              <a:off x="4322531" y="1607670"/>
              <a:ext cx="183987" cy="208271"/>
            </a:xfrm>
            <a:prstGeom prst="triangle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900"/>
                <a:buFont typeface="Arial"/>
                <a:buNone/>
              </a:pPr>
              <a:endParaRPr sz="19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786" name="Google Shape;1786;p40"/>
          <p:cNvGrpSpPr/>
          <p:nvPr/>
        </p:nvGrpSpPr>
        <p:grpSpPr>
          <a:xfrm rot="10800000" flipH="1">
            <a:off x="2677191" y="4537265"/>
            <a:ext cx="5166071" cy="1258403"/>
            <a:chOff x="644107" y="1330751"/>
            <a:chExt cx="3874553" cy="816221"/>
          </a:xfrm>
        </p:grpSpPr>
        <p:sp>
          <p:nvSpPr>
            <p:cNvPr id="1787" name="Google Shape;1787;p40"/>
            <p:cNvSpPr/>
            <p:nvPr/>
          </p:nvSpPr>
          <p:spPr>
            <a:xfrm>
              <a:off x="644107" y="1384863"/>
              <a:ext cx="3725972" cy="762109"/>
            </a:xfrm>
            <a:prstGeom prst="roundRect">
              <a:avLst>
                <a:gd name="adj" fmla="val 50000"/>
              </a:avLst>
            </a:prstGeom>
            <a:solidFill>
              <a:srgbClr val="0087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900"/>
                <a:buFont typeface="Arial"/>
                <a:buNone/>
              </a:pPr>
              <a:endParaRPr sz="19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88" name="Google Shape;1788;p40"/>
            <p:cNvSpPr/>
            <p:nvPr/>
          </p:nvSpPr>
          <p:spPr>
            <a:xfrm>
              <a:off x="644107" y="1330751"/>
              <a:ext cx="3725972" cy="762109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900"/>
                <a:buFont typeface="Arial"/>
                <a:buNone/>
              </a:pPr>
              <a:endParaRPr sz="19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89" name="Google Shape;1789;p40"/>
            <p:cNvSpPr/>
            <p:nvPr/>
          </p:nvSpPr>
          <p:spPr>
            <a:xfrm rot="5400000">
              <a:off x="4322531" y="1607670"/>
              <a:ext cx="183987" cy="208271"/>
            </a:xfrm>
            <a:prstGeom prst="triangle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900"/>
                <a:buFont typeface="Arial"/>
                <a:buNone/>
              </a:pPr>
              <a:endParaRPr sz="19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790" name="Google Shape;1790;p40"/>
          <p:cNvSpPr txBox="1"/>
          <p:nvPr/>
        </p:nvSpPr>
        <p:spPr>
          <a:xfrm flipH="1">
            <a:off x="2966820" y="4763775"/>
            <a:ext cx="4617222" cy="8925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400" b="1" dirty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Maîtriser la qualité chimique des eaux dessalées pour éviter les grandes variations des constituants chimiques, pour une meilleure maitrise de la fertilisation</a:t>
            </a:r>
            <a:endParaRPr sz="16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1796" name="Google Shape;1796;p40"/>
          <p:cNvGraphicFramePr/>
          <p:nvPr/>
        </p:nvGraphicFramePr>
        <p:xfrm>
          <a:off x="-2" y="0"/>
          <a:ext cx="12192000" cy="707950"/>
        </p:xfrm>
        <a:graphic>
          <a:graphicData uri="http://schemas.openxmlformats.org/drawingml/2006/table">
            <a:tbl>
              <a:tblPr>
                <a:noFill/>
                <a:tableStyleId>{6BCA2B22-AE8A-4136-964D-5AC1C4B9DDF7}</a:tableStyleId>
              </a:tblPr>
              <a:tblGrid>
                <a:gridCol w="1693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86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986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007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079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900"/>
                        <a:buFont typeface="Cambria"/>
                        <a:buNone/>
                      </a:pPr>
                      <a:r>
                        <a:rPr lang="fr-FR" sz="1900" u="none" strike="noStrike" cap="none">
                          <a:solidFill>
                            <a:schemeClr val="lt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Introduction</a:t>
                      </a:r>
                      <a:endParaRPr/>
                    </a:p>
                  </a:txBody>
                  <a:tcPr marL="68575" marR="68575" marT="34300" marB="34300" anchor="ctr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900"/>
                        <a:buFont typeface="Cambria"/>
                        <a:buNone/>
                      </a:pPr>
                      <a:r>
                        <a:rPr lang="fr-FR" sz="1900" u="none" strike="noStrike" cap="none">
                          <a:solidFill>
                            <a:schemeClr val="lt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Méthodologie &amp; outils</a:t>
                      </a:r>
                      <a:endParaRPr sz="1900" b="1" u="none" strike="noStrike" cap="none">
                        <a:solidFill>
                          <a:schemeClr val="lt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68575" marR="68575" marT="34300" marB="34300" anchor="ctr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900"/>
                        <a:buFont typeface="Cambria"/>
                        <a:buNone/>
                      </a:pPr>
                      <a:r>
                        <a:rPr lang="fr-FR" sz="1900" u="none" strike="noStrike" cap="none">
                          <a:solidFill>
                            <a:schemeClr val="lt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Résultats &amp; discussions</a:t>
                      </a:r>
                      <a:endParaRPr sz="1900" b="1" u="none" strike="noStrike" cap="none">
                        <a:solidFill>
                          <a:schemeClr val="lt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68575" marR="68575" marT="34300" marB="34300" anchor="ctr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DC3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900"/>
                        <a:buFont typeface="Cambria"/>
                        <a:buNone/>
                      </a:pPr>
                      <a:r>
                        <a:rPr lang="fr-FR" sz="1900" u="none" strike="noStrike" cap="none">
                          <a:solidFill>
                            <a:schemeClr val="lt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Conclusion &amp; recommandations</a:t>
                      </a:r>
                      <a:endParaRPr sz="1900" b="1" u="none" strike="noStrike" cap="none">
                        <a:solidFill>
                          <a:schemeClr val="lt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68575" marR="68575" marT="34300" marB="34300" anchor="ctr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2E75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1797" name="Google Shape;1797;p40"/>
          <p:cNvGrpSpPr/>
          <p:nvPr/>
        </p:nvGrpSpPr>
        <p:grpSpPr>
          <a:xfrm>
            <a:off x="693736" y="887019"/>
            <a:ext cx="6235384" cy="498267"/>
            <a:chOff x="444499" y="1136780"/>
            <a:chExt cx="8164731" cy="463420"/>
          </a:xfrm>
        </p:grpSpPr>
        <p:cxnSp>
          <p:nvCxnSpPr>
            <p:cNvPr id="1798" name="Google Shape;1798;p40"/>
            <p:cNvCxnSpPr/>
            <p:nvPr/>
          </p:nvCxnSpPr>
          <p:spPr>
            <a:xfrm>
              <a:off x="444499" y="1136780"/>
              <a:ext cx="7943925" cy="0"/>
            </a:xfrm>
            <a:prstGeom prst="straightConnector1">
              <a:avLst/>
            </a:prstGeom>
            <a:noFill/>
            <a:ln w="28575" cap="flat" cmpd="sng">
              <a:solidFill>
                <a:srgbClr val="2E75B5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1799" name="Google Shape;1799;p40"/>
            <p:cNvSpPr/>
            <p:nvPr/>
          </p:nvSpPr>
          <p:spPr>
            <a:xfrm>
              <a:off x="8100392" y="1136780"/>
              <a:ext cx="508838" cy="463420"/>
            </a:xfrm>
            <a:prstGeom prst="arc">
              <a:avLst>
                <a:gd name="adj1" fmla="val 16596668"/>
                <a:gd name="adj2" fmla="val 0"/>
              </a:avLst>
            </a:prstGeom>
            <a:noFill/>
            <a:ln w="28575" cap="flat" cmpd="sng">
              <a:solidFill>
                <a:srgbClr val="2E75B5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300"/>
                <a:buFont typeface="Arial"/>
                <a:buNone/>
              </a:pPr>
              <a:endParaRPr sz="13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800" name="Google Shape;1800;p40"/>
          <p:cNvSpPr txBox="1"/>
          <p:nvPr/>
        </p:nvSpPr>
        <p:spPr>
          <a:xfrm>
            <a:off x="858744" y="1027103"/>
            <a:ext cx="1757335" cy="4388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Cambria"/>
              <a:buNone/>
            </a:pPr>
            <a:r>
              <a:rPr lang="fr-FR" sz="1800" b="1" i="0" u="none" strike="noStrike" cap="none">
                <a:solidFill>
                  <a:srgbClr val="7F7F7F"/>
                </a:solidFill>
                <a:latin typeface="Cambria"/>
                <a:ea typeface="Cambria"/>
                <a:cs typeface="Cambria"/>
                <a:sym typeface="Cambria"/>
              </a:rPr>
              <a:t>Conclusion</a:t>
            </a:r>
            <a:endParaRPr sz="1800" b="1" i="0" u="none" strike="noStrike" cap="none">
              <a:solidFill>
                <a:srgbClr val="7F7F7F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801" name="Google Shape;1801;p40"/>
          <p:cNvSpPr txBox="1"/>
          <p:nvPr/>
        </p:nvSpPr>
        <p:spPr>
          <a:xfrm>
            <a:off x="2762333" y="1047085"/>
            <a:ext cx="1964961" cy="4388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mbria"/>
              <a:buNone/>
            </a:pPr>
            <a:r>
              <a:rPr lang="fr-FR" sz="1800" b="1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Recommandations</a:t>
            </a:r>
            <a:endParaRPr sz="1800" b="1" i="0" u="none" strike="noStrike" cap="none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802" name="Google Shape;1802;p40" descr="&lt;LOGICA_QUOTE_LEFT&gt;"/>
          <p:cNvSpPr/>
          <p:nvPr/>
        </p:nvSpPr>
        <p:spPr>
          <a:xfrm>
            <a:off x="2688107" y="1047085"/>
            <a:ext cx="101716" cy="469432"/>
          </a:xfrm>
          <a:custGeom>
            <a:avLst/>
            <a:gdLst/>
            <a:ahLst/>
            <a:cxnLst/>
            <a:rect l="l" t="t" r="r" b="b"/>
            <a:pathLst>
              <a:path w="132" h="378" extrusionOk="0">
                <a:moveTo>
                  <a:pt x="0" y="0"/>
                </a:moveTo>
                <a:cubicBezTo>
                  <a:pt x="0" y="243"/>
                  <a:pt x="0" y="243"/>
                  <a:pt x="0" y="243"/>
                </a:cubicBezTo>
                <a:cubicBezTo>
                  <a:pt x="0" y="316"/>
                  <a:pt x="59" y="376"/>
                  <a:pt x="132" y="378"/>
                </a:cubicBezTo>
                <a:cubicBezTo>
                  <a:pt x="132" y="322"/>
                  <a:pt x="132" y="322"/>
                  <a:pt x="132" y="322"/>
                </a:cubicBezTo>
                <a:cubicBezTo>
                  <a:pt x="88" y="317"/>
                  <a:pt x="58" y="286"/>
                  <a:pt x="58" y="244"/>
                </a:cubicBezTo>
                <a:cubicBezTo>
                  <a:pt x="58" y="0"/>
                  <a:pt x="58" y="0"/>
                  <a:pt x="58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1764"/>
              </a:srgbClr>
            </a:outerShdw>
          </a:effectLst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None/>
            </a:pPr>
            <a:endParaRPr sz="1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03" name="Google Shape;1803;p40" descr="&lt;LOGICA_QUOTE_RIGHT&gt;"/>
          <p:cNvSpPr/>
          <p:nvPr/>
        </p:nvSpPr>
        <p:spPr>
          <a:xfrm>
            <a:off x="4698736" y="1027103"/>
            <a:ext cx="112096" cy="503192"/>
          </a:xfrm>
          <a:custGeom>
            <a:avLst/>
            <a:gdLst/>
            <a:ahLst/>
            <a:cxnLst/>
            <a:rect l="l" t="t" r="r" b="b"/>
            <a:pathLst>
              <a:path w="132" h="378" extrusionOk="0">
                <a:moveTo>
                  <a:pt x="132" y="378"/>
                </a:moveTo>
                <a:cubicBezTo>
                  <a:pt x="132" y="134"/>
                  <a:pt x="132" y="134"/>
                  <a:pt x="132" y="134"/>
                </a:cubicBezTo>
                <a:cubicBezTo>
                  <a:pt x="131" y="61"/>
                  <a:pt x="73" y="1"/>
                  <a:pt x="0" y="0"/>
                </a:cubicBezTo>
                <a:cubicBezTo>
                  <a:pt x="0" y="55"/>
                  <a:pt x="0" y="55"/>
                  <a:pt x="0" y="55"/>
                </a:cubicBezTo>
                <a:cubicBezTo>
                  <a:pt x="43" y="61"/>
                  <a:pt x="73" y="91"/>
                  <a:pt x="74" y="133"/>
                </a:cubicBezTo>
                <a:cubicBezTo>
                  <a:pt x="74" y="378"/>
                  <a:pt x="74" y="378"/>
                  <a:pt x="74" y="378"/>
                </a:cubicBezTo>
                <a:cubicBezTo>
                  <a:pt x="132" y="378"/>
                  <a:pt x="132" y="378"/>
                  <a:pt x="132" y="378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1764"/>
              </a:srgbClr>
            </a:outerShdw>
          </a:effectLst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None/>
            </a:pPr>
            <a:endParaRPr sz="1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04" name="Google Shape;1804;p40"/>
          <p:cNvSpPr/>
          <p:nvPr/>
        </p:nvSpPr>
        <p:spPr>
          <a:xfrm>
            <a:off x="2830420" y="3275179"/>
            <a:ext cx="4572000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b="1" dirty="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Pour l'irrigation, optez pour l'eau de dessalement ayant subi un post-traitement</a:t>
            </a:r>
            <a:endParaRPr sz="1600" b="1" dirty="0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805" name="Google Shape;1805;p40"/>
          <p:cNvSpPr/>
          <p:nvPr/>
        </p:nvSpPr>
        <p:spPr>
          <a:xfrm>
            <a:off x="5120163" y="1091284"/>
            <a:ext cx="1689788" cy="3256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 b="1" dirty="0">
                <a:solidFill>
                  <a:srgbClr val="7F7F7F"/>
                </a:solidFill>
                <a:latin typeface="Cambria"/>
                <a:ea typeface="Cambria"/>
                <a:cs typeface="Cambria"/>
                <a:sym typeface="Cambria"/>
              </a:rPr>
              <a:t>Perspectives</a:t>
            </a:r>
            <a:endParaRPr sz="1600" b="1" dirty="0">
              <a:solidFill>
                <a:srgbClr val="7F7F7F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27" name="Grouper 26"/>
          <p:cNvGrpSpPr/>
          <p:nvPr/>
        </p:nvGrpSpPr>
        <p:grpSpPr>
          <a:xfrm>
            <a:off x="-951" y="6095279"/>
            <a:ext cx="12192000" cy="762721"/>
            <a:chOff x="0" y="6119336"/>
            <a:chExt cx="12192000" cy="738664"/>
          </a:xfrm>
        </p:grpSpPr>
        <p:sp>
          <p:nvSpPr>
            <p:cNvPr id="28" name="ZoneTexte 27"/>
            <p:cNvSpPr txBox="1"/>
            <p:nvPr/>
          </p:nvSpPr>
          <p:spPr>
            <a:xfrm>
              <a:off x="0" y="6119336"/>
              <a:ext cx="12192000" cy="738664"/>
            </a:xfrm>
            <a:prstGeom prst="rect">
              <a:avLst/>
            </a:prstGeom>
            <a:solidFill>
              <a:srgbClr val="3399CC"/>
            </a:solidFill>
          </p:spPr>
          <p:txBody>
            <a:bodyPr wrap="square" rtlCol="0">
              <a:spAutoFit/>
            </a:bodyPr>
            <a:lstStyle/>
            <a:p>
              <a:pPr algn="just"/>
              <a:r>
                <a:rPr lang="fr-FR" sz="1400" b="1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Second Atelier</a:t>
              </a:r>
            </a:p>
            <a:p>
              <a:pPr algn="just"/>
              <a:r>
                <a:rPr lang="fr-FR" sz="1400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Opportunités et impacts de l’utilisation de l’eau dessalée et </a:t>
              </a:r>
            </a:p>
            <a:p>
              <a:pPr algn="just"/>
              <a:r>
                <a:rPr lang="fr-FR" sz="1400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d’autres innovations technologiques pour une agriculture durable </a:t>
              </a:r>
            </a:p>
          </p:txBody>
        </p:sp>
        <p:pic>
          <p:nvPicPr>
            <p:cNvPr id="29" name="Image 2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983787" y="6119336"/>
              <a:ext cx="2082800" cy="635000"/>
            </a:xfrm>
            <a:prstGeom prst="rect">
              <a:avLst/>
            </a:prstGeom>
          </p:spPr>
        </p:pic>
      </p:grp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7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7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7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7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11" name="Google Shape;1811;p41"/>
          <p:cNvGrpSpPr/>
          <p:nvPr/>
        </p:nvGrpSpPr>
        <p:grpSpPr>
          <a:xfrm>
            <a:off x="838920" y="1632966"/>
            <a:ext cx="5166071" cy="1561203"/>
            <a:chOff x="644107" y="1330751"/>
            <a:chExt cx="3874553" cy="816221"/>
          </a:xfrm>
        </p:grpSpPr>
        <p:sp>
          <p:nvSpPr>
            <p:cNvPr id="1812" name="Google Shape;1812;p41"/>
            <p:cNvSpPr/>
            <p:nvPr/>
          </p:nvSpPr>
          <p:spPr>
            <a:xfrm>
              <a:off x="644107" y="1384863"/>
              <a:ext cx="3725972" cy="762109"/>
            </a:xfrm>
            <a:prstGeom prst="roundRect">
              <a:avLst>
                <a:gd name="adj" fmla="val 50000"/>
              </a:avLst>
            </a:prstGeom>
            <a:solidFill>
              <a:srgbClr val="E4950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900"/>
                <a:buFont typeface="Arial"/>
                <a:buNone/>
              </a:pPr>
              <a:endParaRPr sz="19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13" name="Google Shape;1813;p41"/>
            <p:cNvSpPr/>
            <p:nvPr/>
          </p:nvSpPr>
          <p:spPr>
            <a:xfrm>
              <a:off x="644107" y="1330751"/>
              <a:ext cx="3725972" cy="762109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900"/>
                <a:buFont typeface="Arial"/>
                <a:buNone/>
              </a:pPr>
              <a:endParaRPr sz="19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14" name="Google Shape;1814;p41"/>
            <p:cNvSpPr/>
            <p:nvPr/>
          </p:nvSpPr>
          <p:spPr>
            <a:xfrm rot="5400000">
              <a:off x="4322531" y="1607670"/>
              <a:ext cx="183987" cy="208271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900"/>
                <a:buFont typeface="Arial"/>
                <a:buNone/>
              </a:pPr>
              <a:endParaRPr sz="19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815" name="Google Shape;1815;p41"/>
          <p:cNvSpPr txBox="1"/>
          <p:nvPr/>
        </p:nvSpPr>
        <p:spPr>
          <a:xfrm>
            <a:off x="1079699" y="1608638"/>
            <a:ext cx="4447186" cy="13542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b="1" dirty="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Élargir le spectre des spéculations et étendre l'étude à d'autres cultures qui sont couramment utilisées dans la région </a:t>
            </a:r>
            <a:endParaRPr sz="1600" b="1" dirty="0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cxnSp>
        <p:nvCxnSpPr>
          <p:cNvPr id="1816" name="Google Shape;1816;p41"/>
          <p:cNvCxnSpPr/>
          <p:nvPr/>
        </p:nvCxnSpPr>
        <p:spPr>
          <a:xfrm rot="10800000">
            <a:off x="6024883" y="1851661"/>
            <a:ext cx="56888" cy="4743449"/>
          </a:xfrm>
          <a:prstGeom prst="straightConnector1">
            <a:avLst/>
          </a:prstGeom>
          <a:noFill/>
          <a:ln w="19050" cap="flat" cmpd="sng">
            <a:solidFill>
              <a:srgbClr val="BFBFBF"/>
            </a:solidFill>
            <a:prstDash val="dot"/>
            <a:round/>
            <a:headEnd type="diamond" w="med" len="med"/>
            <a:tailEnd type="diamond" w="med" len="med"/>
          </a:ln>
        </p:spPr>
      </p:cxnSp>
      <p:grpSp>
        <p:nvGrpSpPr>
          <p:cNvPr id="1817" name="Google Shape;1817;p41"/>
          <p:cNvGrpSpPr/>
          <p:nvPr/>
        </p:nvGrpSpPr>
        <p:grpSpPr>
          <a:xfrm flipH="1">
            <a:off x="6081770" y="2803698"/>
            <a:ext cx="5691129" cy="1496810"/>
            <a:chOff x="644107" y="1330751"/>
            <a:chExt cx="3874553" cy="816221"/>
          </a:xfrm>
        </p:grpSpPr>
        <p:sp>
          <p:nvSpPr>
            <p:cNvPr id="1818" name="Google Shape;1818;p41"/>
            <p:cNvSpPr/>
            <p:nvPr/>
          </p:nvSpPr>
          <p:spPr>
            <a:xfrm>
              <a:off x="644107" y="1384863"/>
              <a:ext cx="3725972" cy="762109"/>
            </a:xfrm>
            <a:prstGeom prst="roundRect">
              <a:avLst>
                <a:gd name="adj" fmla="val 50000"/>
              </a:avLst>
            </a:prstGeom>
            <a:solidFill>
              <a:srgbClr val="0087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900"/>
                <a:buFont typeface="Arial"/>
                <a:buNone/>
              </a:pPr>
              <a:endParaRPr sz="19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19" name="Google Shape;1819;p41"/>
            <p:cNvSpPr/>
            <p:nvPr/>
          </p:nvSpPr>
          <p:spPr>
            <a:xfrm>
              <a:off x="644107" y="1330751"/>
              <a:ext cx="3725972" cy="762109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900"/>
                <a:buFont typeface="Arial"/>
                <a:buNone/>
              </a:pPr>
              <a:endParaRPr sz="19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20" name="Google Shape;1820;p41"/>
            <p:cNvSpPr/>
            <p:nvPr/>
          </p:nvSpPr>
          <p:spPr>
            <a:xfrm rot="5400000">
              <a:off x="4322531" y="1607670"/>
              <a:ext cx="183987" cy="208271"/>
            </a:xfrm>
            <a:prstGeom prst="triangle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900"/>
                <a:buFont typeface="Arial"/>
                <a:buNone/>
              </a:pPr>
              <a:endParaRPr sz="19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821" name="Google Shape;1821;p41"/>
          <p:cNvSpPr txBox="1"/>
          <p:nvPr/>
        </p:nvSpPr>
        <p:spPr>
          <a:xfrm flipH="1">
            <a:off x="6631886" y="2775157"/>
            <a:ext cx="4836214" cy="12311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b="1" dirty="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L'utilisation d'énergies renouvelables permettrait de réduire l'empreinte carbone associée à la production d'eau de dessalement, contribuant ainsi à une utilisation plus durable des ressources.</a:t>
            </a:r>
            <a:endParaRPr sz="1600" b="1" dirty="0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aphicFrame>
        <p:nvGraphicFramePr>
          <p:cNvPr id="1822" name="Google Shape;1822;p41"/>
          <p:cNvGraphicFramePr/>
          <p:nvPr/>
        </p:nvGraphicFramePr>
        <p:xfrm>
          <a:off x="-2" y="0"/>
          <a:ext cx="12192000" cy="707950"/>
        </p:xfrm>
        <a:graphic>
          <a:graphicData uri="http://schemas.openxmlformats.org/drawingml/2006/table">
            <a:tbl>
              <a:tblPr>
                <a:noFill/>
                <a:tableStyleId>{6BCA2B22-AE8A-4136-964D-5AC1C4B9DDF7}</a:tableStyleId>
              </a:tblPr>
              <a:tblGrid>
                <a:gridCol w="1693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86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986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007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079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900"/>
                        <a:buFont typeface="Cambria"/>
                        <a:buNone/>
                      </a:pPr>
                      <a:r>
                        <a:rPr lang="fr-FR" sz="1900" u="none" strike="noStrike" cap="none">
                          <a:solidFill>
                            <a:schemeClr val="lt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Introduction</a:t>
                      </a:r>
                      <a:endParaRPr/>
                    </a:p>
                  </a:txBody>
                  <a:tcPr marL="68575" marR="68575" marT="34300" marB="34300" anchor="ctr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900"/>
                        <a:buFont typeface="Cambria"/>
                        <a:buNone/>
                      </a:pPr>
                      <a:r>
                        <a:rPr lang="fr-FR" sz="1900" b="1" u="none" strike="noStrike" cap="none">
                          <a:solidFill>
                            <a:schemeClr val="lt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Méthodologie &amp; outils</a:t>
                      </a:r>
                      <a:endParaRPr/>
                    </a:p>
                  </a:txBody>
                  <a:tcPr marL="68575" marR="68575" marT="34300" marB="34300" anchor="ctr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900"/>
                        <a:buFont typeface="Cambria"/>
                        <a:buNone/>
                      </a:pPr>
                      <a:r>
                        <a:rPr lang="fr-FR" sz="1900" u="none" strike="noStrike" cap="none">
                          <a:solidFill>
                            <a:schemeClr val="lt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Résultats &amp; discussions</a:t>
                      </a:r>
                      <a:endParaRPr sz="1900" b="1" u="none" strike="noStrike" cap="none">
                        <a:solidFill>
                          <a:schemeClr val="lt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68575" marR="68575" marT="34300" marB="34300" anchor="ctr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DC3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900"/>
                        <a:buFont typeface="Cambria"/>
                        <a:buNone/>
                      </a:pPr>
                      <a:r>
                        <a:rPr lang="fr-FR" sz="1900" u="none" strike="noStrike" cap="none">
                          <a:solidFill>
                            <a:schemeClr val="lt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Conclusion &amp; recommandations</a:t>
                      </a:r>
                      <a:endParaRPr sz="1900" b="1" u="none" strike="noStrike" cap="none">
                        <a:solidFill>
                          <a:schemeClr val="lt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68575" marR="68575" marT="34300" marB="34300" anchor="ctr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2E75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1823" name="Google Shape;1823;p41"/>
          <p:cNvGrpSpPr/>
          <p:nvPr/>
        </p:nvGrpSpPr>
        <p:grpSpPr>
          <a:xfrm>
            <a:off x="1096231" y="999265"/>
            <a:ext cx="6584729" cy="498267"/>
            <a:chOff x="444499" y="1136780"/>
            <a:chExt cx="8164731" cy="463420"/>
          </a:xfrm>
        </p:grpSpPr>
        <p:cxnSp>
          <p:nvCxnSpPr>
            <p:cNvPr id="1824" name="Google Shape;1824;p41"/>
            <p:cNvCxnSpPr/>
            <p:nvPr/>
          </p:nvCxnSpPr>
          <p:spPr>
            <a:xfrm>
              <a:off x="444499" y="1136780"/>
              <a:ext cx="7943925" cy="0"/>
            </a:xfrm>
            <a:prstGeom prst="straightConnector1">
              <a:avLst/>
            </a:prstGeom>
            <a:noFill/>
            <a:ln w="28575" cap="flat" cmpd="sng">
              <a:solidFill>
                <a:srgbClr val="2E75B5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1825" name="Google Shape;1825;p41"/>
            <p:cNvSpPr/>
            <p:nvPr/>
          </p:nvSpPr>
          <p:spPr>
            <a:xfrm>
              <a:off x="8100392" y="1136780"/>
              <a:ext cx="508838" cy="463420"/>
            </a:xfrm>
            <a:prstGeom prst="arc">
              <a:avLst>
                <a:gd name="adj1" fmla="val 16596668"/>
                <a:gd name="adj2" fmla="val 0"/>
              </a:avLst>
            </a:prstGeom>
            <a:noFill/>
            <a:ln w="28575" cap="flat" cmpd="sng">
              <a:solidFill>
                <a:srgbClr val="2E75B5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300"/>
                <a:buFont typeface="Arial"/>
                <a:buNone/>
              </a:pPr>
              <a:endParaRPr sz="13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826" name="Google Shape;1826;p41"/>
          <p:cNvSpPr txBox="1"/>
          <p:nvPr/>
        </p:nvSpPr>
        <p:spPr>
          <a:xfrm>
            <a:off x="905817" y="1072201"/>
            <a:ext cx="1757335" cy="4388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>
                <a:solidFill>
                  <a:srgbClr val="757070"/>
                </a:solidFill>
                <a:latin typeface="Cambria"/>
                <a:ea typeface="Cambria"/>
                <a:cs typeface="Cambria"/>
                <a:sym typeface="Cambria"/>
              </a:rPr>
              <a:t>Conclusion</a:t>
            </a:r>
            <a:endParaRPr/>
          </a:p>
        </p:txBody>
      </p:sp>
      <p:sp>
        <p:nvSpPr>
          <p:cNvPr id="1827" name="Google Shape;1827;p41"/>
          <p:cNvSpPr txBox="1"/>
          <p:nvPr/>
        </p:nvSpPr>
        <p:spPr>
          <a:xfrm>
            <a:off x="3009576" y="1058725"/>
            <a:ext cx="1852865" cy="4388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757070"/>
              </a:buClr>
              <a:buSzPts val="1800"/>
              <a:buFont typeface="Cambria"/>
              <a:buNone/>
            </a:pPr>
            <a:r>
              <a:rPr lang="fr-FR" sz="1800" b="0" i="0" u="none" strike="noStrike" cap="none">
                <a:solidFill>
                  <a:srgbClr val="757070"/>
                </a:solidFill>
                <a:latin typeface="Cambria"/>
                <a:ea typeface="Cambria"/>
                <a:cs typeface="Cambria"/>
                <a:sym typeface="Cambria"/>
              </a:rPr>
              <a:t>Recommandations</a:t>
            </a:r>
            <a:endParaRPr sz="1800" b="0" i="0" u="none" strike="noStrike" cap="none">
              <a:solidFill>
                <a:srgbClr val="75707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828" name="Google Shape;1828;p41"/>
          <p:cNvSpPr txBox="1"/>
          <p:nvPr/>
        </p:nvSpPr>
        <p:spPr>
          <a:xfrm>
            <a:off x="5555288" y="1117534"/>
            <a:ext cx="1852865" cy="4388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mbria"/>
              <a:buNone/>
            </a:pPr>
            <a:r>
              <a:rPr lang="fr-FR" sz="1800" b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Perspectives</a:t>
            </a:r>
            <a:endParaRPr sz="1800" b="1" i="0" u="none" strike="noStrike" cap="none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829" name="Google Shape;1829;p41" descr="&lt;LOGICA_QUOTE_RIGHT&gt;"/>
          <p:cNvSpPr/>
          <p:nvPr/>
        </p:nvSpPr>
        <p:spPr>
          <a:xfrm>
            <a:off x="7290577" y="1038115"/>
            <a:ext cx="112096" cy="503192"/>
          </a:xfrm>
          <a:custGeom>
            <a:avLst/>
            <a:gdLst/>
            <a:ahLst/>
            <a:cxnLst/>
            <a:rect l="l" t="t" r="r" b="b"/>
            <a:pathLst>
              <a:path w="132" h="378" extrusionOk="0">
                <a:moveTo>
                  <a:pt x="132" y="378"/>
                </a:moveTo>
                <a:cubicBezTo>
                  <a:pt x="132" y="134"/>
                  <a:pt x="132" y="134"/>
                  <a:pt x="132" y="134"/>
                </a:cubicBezTo>
                <a:cubicBezTo>
                  <a:pt x="131" y="61"/>
                  <a:pt x="73" y="1"/>
                  <a:pt x="0" y="0"/>
                </a:cubicBezTo>
                <a:cubicBezTo>
                  <a:pt x="0" y="55"/>
                  <a:pt x="0" y="55"/>
                  <a:pt x="0" y="55"/>
                </a:cubicBezTo>
                <a:cubicBezTo>
                  <a:pt x="43" y="61"/>
                  <a:pt x="73" y="91"/>
                  <a:pt x="74" y="133"/>
                </a:cubicBezTo>
                <a:cubicBezTo>
                  <a:pt x="74" y="378"/>
                  <a:pt x="74" y="378"/>
                  <a:pt x="74" y="378"/>
                </a:cubicBezTo>
                <a:cubicBezTo>
                  <a:pt x="132" y="378"/>
                  <a:pt x="132" y="378"/>
                  <a:pt x="132" y="378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1764"/>
              </a:srgbClr>
            </a:outerShdw>
          </a:effectLst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None/>
            </a:pPr>
            <a:endParaRPr sz="1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30" name="Google Shape;1830;p41" descr="&lt;LOGICA_QUOTE_LEFT&gt;"/>
          <p:cNvSpPr/>
          <p:nvPr/>
        </p:nvSpPr>
        <p:spPr>
          <a:xfrm>
            <a:off x="5645469" y="1075430"/>
            <a:ext cx="101716" cy="469432"/>
          </a:xfrm>
          <a:custGeom>
            <a:avLst/>
            <a:gdLst/>
            <a:ahLst/>
            <a:cxnLst/>
            <a:rect l="l" t="t" r="r" b="b"/>
            <a:pathLst>
              <a:path w="132" h="378" extrusionOk="0">
                <a:moveTo>
                  <a:pt x="0" y="0"/>
                </a:moveTo>
                <a:cubicBezTo>
                  <a:pt x="0" y="243"/>
                  <a:pt x="0" y="243"/>
                  <a:pt x="0" y="243"/>
                </a:cubicBezTo>
                <a:cubicBezTo>
                  <a:pt x="0" y="316"/>
                  <a:pt x="59" y="376"/>
                  <a:pt x="132" y="378"/>
                </a:cubicBezTo>
                <a:cubicBezTo>
                  <a:pt x="132" y="322"/>
                  <a:pt x="132" y="322"/>
                  <a:pt x="132" y="322"/>
                </a:cubicBezTo>
                <a:cubicBezTo>
                  <a:pt x="88" y="317"/>
                  <a:pt x="58" y="286"/>
                  <a:pt x="58" y="244"/>
                </a:cubicBezTo>
                <a:cubicBezTo>
                  <a:pt x="58" y="0"/>
                  <a:pt x="58" y="0"/>
                  <a:pt x="58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1764"/>
              </a:srgbClr>
            </a:outerShdw>
          </a:effectLst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None/>
            </a:pPr>
            <a:endParaRPr sz="1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831" name="Google Shape;1831;p41"/>
          <p:cNvGrpSpPr/>
          <p:nvPr/>
        </p:nvGrpSpPr>
        <p:grpSpPr>
          <a:xfrm>
            <a:off x="838920" y="4228359"/>
            <a:ext cx="5242851" cy="1435841"/>
            <a:chOff x="644107" y="1330751"/>
            <a:chExt cx="3874553" cy="816221"/>
          </a:xfrm>
        </p:grpSpPr>
        <p:sp>
          <p:nvSpPr>
            <p:cNvPr id="1832" name="Google Shape;1832;p41"/>
            <p:cNvSpPr/>
            <p:nvPr/>
          </p:nvSpPr>
          <p:spPr>
            <a:xfrm>
              <a:off x="644107" y="1384863"/>
              <a:ext cx="3725972" cy="762109"/>
            </a:xfrm>
            <a:prstGeom prst="roundRect">
              <a:avLst>
                <a:gd name="adj" fmla="val 50000"/>
              </a:avLst>
            </a:prstGeom>
            <a:solidFill>
              <a:srgbClr val="01637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900"/>
                <a:buFont typeface="Arial"/>
                <a:buNone/>
              </a:pPr>
              <a:endParaRPr sz="19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33" name="Google Shape;1833;p41"/>
            <p:cNvSpPr/>
            <p:nvPr/>
          </p:nvSpPr>
          <p:spPr>
            <a:xfrm>
              <a:off x="644107" y="1330751"/>
              <a:ext cx="3725972" cy="762109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900"/>
                <a:buFont typeface="Arial"/>
                <a:buNone/>
              </a:pPr>
              <a:endParaRPr sz="19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34" name="Google Shape;1834;p41"/>
            <p:cNvSpPr/>
            <p:nvPr/>
          </p:nvSpPr>
          <p:spPr>
            <a:xfrm rot="5400000">
              <a:off x="4322531" y="1607670"/>
              <a:ext cx="183987" cy="208271"/>
            </a:xfrm>
            <a:prstGeom prst="triangle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900"/>
                <a:buFont typeface="Arial"/>
                <a:buNone/>
              </a:pPr>
              <a:endParaRPr sz="19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835" name="Google Shape;1835;p41"/>
          <p:cNvSpPr/>
          <p:nvPr/>
        </p:nvSpPr>
        <p:spPr>
          <a:xfrm>
            <a:off x="1316536" y="4343474"/>
            <a:ext cx="4086705" cy="1200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b="1" dirty="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L’aspect environnemental de l’eau de dessalement peut susciter  un intérêt scientifique. </a:t>
            </a:r>
            <a:endParaRPr sz="1600" b="1" dirty="0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1836" name="Google Shape;1836;p41"/>
          <p:cNvGrpSpPr/>
          <p:nvPr/>
        </p:nvGrpSpPr>
        <p:grpSpPr>
          <a:xfrm flipH="1">
            <a:off x="6222989" y="4988786"/>
            <a:ext cx="5410210" cy="1473488"/>
            <a:chOff x="644107" y="1330751"/>
            <a:chExt cx="3874553" cy="816221"/>
          </a:xfrm>
        </p:grpSpPr>
        <p:sp>
          <p:nvSpPr>
            <p:cNvPr id="1837" name="Google Shape;1837;p41"/>
            <p:cNvSpPr/>
            <p:nvPr/>
          </p:nvSpPr>
          <p:spPr>
            <a:xfrm>
              <a:off x="644107" y="1384863"/>
              <a:ext cx="3725972" cy="762109"/>
            </a:xfrm>
            <a:prstGeom prst="roundRect">
              <a:avLst>
                <a:gd name="adj" fmla="val 50000"/>
              </a:avLst>
            </a:prstGeom>
            <a:solidFill>
              <a:srgbClr val="1BA0B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900"/>
                <a:buFont typeface="Arial"/>
                <a:buNone/>
              </a:pPr>
              <a:endParaRPr sz="19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38" name="Google Shape;1838;p41"/>
            <p:cNvSpPr/>
            <p:nvPr/>
          </p:nvSpPr>
          <p:spPr>
            <a:xfrm>
              <a:off x="644107" y="1330751"/>
              <a:ext cx="3725972" cy="762109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900"/>
                <a:buFont typeface="Arial"/>
                <a:buNone/>
              </a:pPr>
              <a:endParaRPr sz="19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39" name="Google Shape;1839;p41"/>
            <p:cNvSpPr/>
            <p:nvPr/>
          </p:nvSpPr>
          <p:spPr>
            <a:xfrm rot="5400000">
              <a:off x="4322531" y="1607670"/>
              <a:ext cx="183987" cy="208271"/>
            </a:xfrm>
            <a:prstGeom prst="triangle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900"/>
                <a:buFont typeface="Arial"/>
                <a:buNone/>
              </a:pPr>
              <a:endParaRPr sz="19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840" name="Google Shape;1840;p41"/>
          <p:cNvSpPr/>
          <p:nvPr/>
        </p:nvSpPr>
        <p:spPr>
          <a:xfrm>
            <a:off x="6699718" y="5130102"/>
            <a:ext cx="4933481" cy="10771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fr-FR" sz="1600" b="1" dirty="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Promouvoir des systèmes d'économie circulaire de l'eau où l'eau est réutilisée autant que possible, réduisant ainsi la demande en eau de dessalement ainsi que les éventuelles émissions de </a:t>
            </a:r>
            <a:r>
              <a:rPr lang="fr-FR" b="1" dirty="0">
                <a:solidFill>
                  <a:schemeClr val="bg1"/>
                </a:solidFill>
              </a:rPr>
              <a:t>CO</a:t>
            </a:r>
            <a:r>
              <a:rPr lang="fr-FR" b="1" baseline="-25000" dirty="0">
                <a:solidFill>
                  <a:schemeClr val="bg1"/>
                </a:solidFill>
              </a:rPr>
              <a:t>2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8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8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8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8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8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8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8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8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er 6"/>
          <p:cNvGrpSpPr/>
          <p:nvPr/>
        </p:nvGrpSpPr>
        <p:grpSpPr>
          <a:xfrm>
            <a:off x="-951" y="6095279"/>
            <a:ext cx="12192000" cy="762721"/>
            <a:chOff x="0" y="6119336"/>
            <a:chExt cx="12192000" cy="738664"/>
          </a:xfrm>
        </p:grpSpPr>
        <p:sp>
          <p:nvSpPr>
            <p:cNvPr id="8" name="ZoneTexte 7"/>
            <p:cNvSpPr txBox="1"/>
            <p:nvPr/>
          </p:nvSpPr>
          <p:spPr>
            <a:xfrm>
              <a:off x="0" y="6119336"/>
              <a:ext cx="12192000" cy="738664"/>
            </a:xfrm>
            <a:prstGeom prst="rect">
              <a:avLst/>
            </a:prstGeom>
            <a:solidFill>
              <a:srgbClr val="3399CC"/>
            </a:solidFill>
          </p:spPr>
          <p:txBody>
            <a:bodyPr wrap="square" rtlCol="0">
              <a:spAutoFit/>
            </a:bodyPr>
            <a:lstStyle/>
            <a:p>
              <a:pPr algn="just"/>
              <a:r>
                <a:rPr lang="fr-FR" sz="1400" b="1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Second Atelier</a:t>
              </a:r>
            </a:p>
            <a:p>
              <a:pPr algn="just"/>
              <a:r>
                <a:rPr lang="fr-FR" sz="1400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Opportunités et impacts de l’utilisation de l’eau dessalée et </a:t>
              </a:r>
            </a:p>
            <a:p>
              <a:pPr algn="just"/>
              <a:r>
                <a:rPr lang="fr-FR" sz="1400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d’autres innovations technologiques pour une agriculture durable </a:t>
              </a:r>
            </a:p>
          </p:txBody>
        </p:sp>
        <p:pic>
          <p:nvPicPr>
            <p:cNvPr id="9" name="Image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983787" y="6119336"/>
              <a:ext cx="2082800" cy="635000"/>
            </a:xfrm>
            <a:prstGeom prst="rect">
              <a:avLst/>
            </a:prstGeom>
          </p:spPr>
        </p:pic>
      </p:grpSp>
      <p:sp>
        <p:nvSpPr>
          <p:cNvPr id="10" name="Google Shape;1848;p42"/>
          <p:cNvSpPr txBox="1"/>
          <p:nvPr/>
        </p:nvSpPr>
        <p:spPr>
          <a:xfrm>
            <a:off x="2974134" y="2579594"/>
            <a:ext cx="6241830" cy="8415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fr-FR" sz="4000" b="1" i="0" u="none" strike="noStrike" cap="none" dirty="0">
                <a:solidFill>
                  <a:srgbClr val="0070C0"/>
                </a:solidFill>
                <a:latin typeface="Calibri" charset="0"/>
                <a:ea typeface="Calibri" charset="0"/>
                <a:cs typeface="Calibri" charset="0"/>
                <a:sym typeface="Arial"/>
              </a:rPr>
              <a:t>Merci de votre attention</a:t>
            </a:r>
            <a:endParaRPr dirty="0">
              <a:solidFill>
                <a:srgbClr val="0070C0"/>
              </a:solidFill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5555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4" name="Google Shape;804;p3"/>
          <p:cNvSpPr/>
          <p:nvPr/>
        </p:nvSpPr>
        <p:spPr>
          <a:xfrm>
            <a:off x="4582468" y="5472425"/>
            <a:ext cx="1188417" cy="1160847"/>
          </a:xfrm>
          <a:prstGeom prst="ellipse">
            <a:avLst/>
          </a:prstGeom>
          <a:solidFill>
            <a:srgbClr val="A5A5A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aphicFrame>
        <p:nvGraphicFramePr>
          <p:cNvPr id="805" name="Google Shape;805;p3"/>
          <p:cNvGraphicFramePr/>
          <p:nvPr/>
        </p:nvGraphicFramePr>
        <p:xfrm>
          <a:off x="1" y="6524"/>
          <a:ext cx="12192000" cy="731425"/>
        </p:xfrm>
        <a:graphic>
          <a:graphicData uri="http://schemas.openxmlformats.org/drawingml/2006/table">
            <a:tbl>
              <a:tblPr firstRow="1" bandRow="1">
                <a:noFill/>
                <a:tableStyleId>{CF38C9F5-0801-4C64-8A8E-689B6870378B}</a:tableStyleId>
              </a:tblPr>
              <a:tblGrid>
                <a:gridCol w="1693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86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986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007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314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900"/>
                        <a:buFont typeface="Cambria"/>
                        <a:buNone/>
                      </a:pPr>
                      <a:r>
                        <a:rPr lang="fr-FR" sz="1900" u="none" strike="noStrike" cap="non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Introduction</a:t>
                      </a:r>
                      <a:endParaRPr sz="1900" u="none" strike="noStrike" cap="none">
                        <a:solidFill>
                          <a:schemeClr val="lt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68575" marR="68575" marT="34300" marB="34300" anchor="ctr"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900"/>
                        <a:buFont typeface="Cambria"/>
                        <a:buNone/>
                      </a:pPr>
                      <a:r>
                        <a:rPr lang="fr-FR" sz="1900" u="none" strike="noStrike" cap="none">
                          <a:solidFill>
                            <a:schemeClr val="lt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Méthodologie &amp; matériels</a:t>
                      </a:r>
                      <a:endParaRPr sz="1900" b="1" u="none" strike="noStrike" cap="none">
                        <a:solidFill>
                          <a:schemeClr val="lt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68575" marR="68575" marT="34300" marB="3430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900"/>
                        <a:buFont typeface="Cambria"/>
                        <a:buNone/>
                      </a:pPr>
                      <a:r>
                        <a:rPr lang="fr-FR" sz="1900" u="none" strike="noStrike" cap="none">
                          <a:solidFill>
                            <a:schemeClr val="lt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Résultats &amp; discussions</a:t>
                      </a:r>
                      <a:endParaRPr sz="1900" b="1" u="none" strike="noStrike" cap="none">
                        <a:solidFill>
                          <a:schemeClr val="lt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68575" marR="68575" marT="34300" marB="3430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900"/>
                        <a:buFont typeface="Cambria"/>
                        <a:buNone/>
                      </a:pPr>
                      <a:r>
                        <a:rPr lang="fr-FR" sz="1900" u="none" strike="noStrike" cap="none">
                          <a:solidFill>
                            <a:schemeClr val="lt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Conclusion &amp; recommandations</a:t>
                      </a:r>
                      <a:endParaRPr sz="1900" b="1" u="none" strike="noStrike" cap="none">
                        <a:solidFill>
                          <a:schemeClr val="lt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68575" marR="68575" marT="34300" marB="3430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solidFill>
                      <a:srgbClr val="9CC2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806" name="Google Shape;806;p3"/>
          <p:cNvGrpSpPr/>
          <p:nvPr/>
        </p:nvGrpSpPr>
        <p:grpSpPr>
          <a:xfrm>
            <a:off x="766349" y="859969"/>
            <a:ext cx="6784067" cy="498267"/>
            <a:chOff x="444499" y="1136780"/>
            <a:chExt cx="8164731" cy="463420"/>
          </a:xfrm>
        </p:grpSpPr>
        <p:cxnSp>
          <p:nvCxnSpPr>
            <p:cNvPr id="807" name="Google Shape;807;p3"/>
            <p:cNvCxnSpPr/>
            <p:nvPr/>
          </p:nvCxnSpPr>
          <p:spPr>
            <a:xfrm>
              <a:off x="444499" y="1136780"/>
              <a:ext cx="7943925" cy="0"/>
            </a:xfrm>
            <a:prstGeom prst="straightConnector1">
              <a:avLst/>
            </a:prstGeom>
            <a:noFill/>
            <a:ln w="28575" cap="flat" cmpd="sng">
              <a:solidFill>
                <a:srgbClr val="2E75B5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808" name="Google Shape;808;p3"/>
            <p:cNvSpPr/>
            <p:nvPr/>
          </p:nvSpPr>
          <p:spPr>
            <a:xfrm>
              <a:off x="8100392" y="1136780"/>
              <a:ext cx="508838" cy="463420"/>
            </a:xfrm>
            <a:prstGeom prst="arc">
              <a:avLst>
                <a:gd name="adj1" fmla="val 16596668"/>
                <a:gd name="adj2" fmla="val 0"/>
              </a:avLst>
            </a:prstGeom>
            <a:noFill/>
            <a:ln w="28575" cap="flat" cmpd="sng">
              <a:solidFill>
                <a:srgbClr val="2E75B5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09" name="Google Shape;809;p3"/>
          <p:cNvSpPr txBox="1"/>
          <p:nvPr/>
        </p:nvSpPr>
        <p:spPr>
          <a:xfrm>
            <a:off x="1011100" y="1042124"/>
            <a:ext cx="1757335" cy="4388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 b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Contexte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 b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 générale</a:t>
            </a:r>
            <a:endParaRPr/>
          </a:p>
        </p:txBody>
      </p:sp>
      <p:sp>
        <p:nvSpPr>
          <p:cNvPr id="810" name="Google Shape;810;p3"/>
          <p:cNvSpPr txBox="1"/>
          <p:nvPr/>
        </p:nvSpPr>
        <p:spPr>
          <a:xfrm>
            <a:off x="3755775" y="1035095"/>
            <a:ext cx="1526737" cy="4388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>
                <a:solidFill>
                  <a:srgbClr val="757070"/>
                </a:solidFill>
                <a:latin typeface="Cambria"/>
                <a:ea typeface="Cambria"/>
                <a:cs typeface="Cambria"/>
                <a:sym typeface="Cambria"/>
              </a:rPr>
              <a:t>Problématique </a:t>
            </a:r>
            <a:endParaRPr/>
          </a:p>
        </p:txBody>
      </p:sp>
      <p:sp>
        <p:nvSpPr>
          <p:cNvPr id="811" name="Google Shape;811;p3"/>
          <p:cNvSpPr txBox="1"/>
          <p:nvPr/>
        </p:nvSpPr>
        <p:spPr>
          <a:xfrm>
            <a:off x="6189689" y="1116391"/>
            <a:ext cx="1526737" cy="354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>
                <a:solidFill>
                  <a:srgbClr val="757070"/>
                </a:solidFill>
                <a:latin typeface="Cambria"/>
                <a:ea typeface="Cambria"/>
                <a:cs typeface="Cambria"/>
                <a:sym typeface="Cambria"/>
              </a:rPr>
              <a:t>Objectifs </a:t>
            </a:r>
            <a:endParaRPr/>
          </a:p>
        </p:txBody>
      </p:sp>
      <p:sp>
        <p:nvSpPr>
          <p:cNvPr id="812" name="Google Shape;812;p3"/>
          <p:cNvSpPr/>
          <p:nvPr/>
        </p:nvSpPr>
        <p:spPr>
          <a:xfrm>
            <a:off x="5201607" y="2751081"/>
            <a:ext cx="65" cy="1846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 b="1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3" name="Google Shape;813;p3" descr="&lt;LOGICA_QUOTE_LEFT&gt;"/>
          <p:cNvSpPr/>
          <p:nvPr/>
        </p:nvSpPr>
        <p:spPr>
          <a:xfrm>
            <a:off x="1191463" y="1048610"/>
            <a:ext cx="101716" cy="469432"/>
          </a:xfrm>
          <a:custGeom>
            <a:avLst/>
            <a:gdLst/>
            <a:ahLst/>
            <a:cxnLst/>
            <a:rect l="l" t="t" r="r" b="b"/>
            <a:pathLst>
              <a:path w="132" h="378" extrusionOk="0">
                <a:moveTo>
                  <a:pt x="0" y="0"/>
                </a:moveTo>
                <a:cubicBezTo>
                  <a:pt x="0" y="243"/>
                  <a:pt x="0" y="243"/>
                  <a:pt x="0" y="243"/>
                </a:cubicBezTo>
                <a:cubicBezTo>
                  <a:pt x="0" y="316"/>
                  <a:pt x="59" y="376"/>
                  <a:pt x="132" y="378"/>
                </a:cubicBezTo>
                <a:cubicBezTo>
                  <a:pt x="132" y="322"/>
                  <a:pt x="132" y="322"/>
                  <a:pt x="132" y="322"/>
                </a:cubicBezTo>
                <a:cubicBezTo>
                  <a:pt x="88" y="317"/>
                  <a:pt x="58" y="286"/>
                  <a:pt x="58" y="244"/>
                </a:cubicBezTo>
                <a:cubicBezTo>
                  <a:pt x="58" y="0"/>
                  <a:pt x="58" y="0"/>
                  <a:pt x="58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1764"/>
              </a:srgbClr>
            </a:outerShdw>
          </a:effectLst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4" name="Google Shape;814;p3" descr="&lt;LOGICA_QUOTE_RIGHT&gt;"/>
          <p:cNvSpPr/>
          <p:nvPr/>
        </p:nvSpPr>
        <p:spPr>
          <a:xfrm>
            <a:off x="2416384" y="1014850"/>
            <a:ext cx="112096" cy="503192"/>
          </a:xfrm>
          <a:custGeom>
            <a:avLst/>
            <a:gdLst/>
            <a:ahLst/>
            <a:cxnLst/>
            <a:rect l="l" t="t" r="r" b="b"/>
            <a:pathLst>
              <a:path w="132" h="378" extrusionOk="0">
                <a:moveTo>
                  <a:pt x="132" y="378"/>
                </a:moveTo>
                <a:cubicBezTo>
                  <a:pt x="132" y="134"/>
                  <a:pt x="132" y="134"/>
                  <a:pt x="132" y="134"/>
                </a:cubicBezTo>
                <a:cubicBezTo>
                  <a:pt x="131" y="61"/>
                  <a:pt x="73" y="1"/>
                  <a:pt x="0" y="0"/>
                </a:cubicBezTo>
                <a:cubicBezTo>
                  <a:pt x="0" y="55"/>
                  <a:pt x="0" y="55"/>
                  <a:pt x="0" y="55"/>
                </a:cubicBezTo>
                <a:cubicBezTo>
                  <a:pt x="43" y="61"/>
                  <a:pt x="73" y="91"/>
                  <a:pt x="74" y="133"/>
                </a:cubicBezTo>
                <a:cubicBezTo>
                  <a:pt x="74" y="378"/>
                  <a:pt x="74" y="378"/>
                  <a:pt x="74" y="378"/>
                </a:cubicBezTo>
                <a:cubicBezTo>
                  <a:pt x="132" y="378"/>
                  <a:pt x="132" y="378"/>
                  <a:pt x="132" y="378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1764"/>
              </a:srgbClr>
            </a:outerShdw>
          </a:effectLst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815" name="Google Shape;815;p3"/>
          <p:cNvGrpSpPr/>
          <p:nvPr/>
        </p:nvGrpSpPr>
        <p:grpSpPr>
          <a:xfrm>
            <a:off x="7405512" y="1518042"/>
            <a:ext cx="1778982" cy="1457492"/>
            <a:chOff x="3418677" y="313669"/>
            <a:chExt cx="1676292" cy="1394774"/>
          </a:xfrm>
        </p:grpSpPr>
        <p:sp>
          <p:nvSpPr>
            <p:cNvPr id="816" name="Google Shape;816;p3"/>
            <p:cNvSpPr/>
            <p:nvPr/>
          </p:nvSpPr>
          <p:spPr>
            <a:xfrm>
              <a:off x="3559436" y="313669"/>
              <a:ext cx="1394774" cy="1394774"/>
            </a:xfrm>
            <a:prstGeom prst="ellipse">
              <a:avLst/>
            </a:prstGeom>
            <a:solidFill>
              <a:srgbClr val="0285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7" name="Google Shape;817;p3"/>
            <p:cNvSpPr txBox="1"/>
            <p:nvPr/>
          </p:nvSpPr>
          <p:spPr>
            <a:xfrm>
              <a:off x="3418677" y="683301"/>
              <a:ext cx="1676292" cy="72977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Arial"/>
                <a:buNone/>
              </a:pPr>
              <a:r>
                <a:rPr lang="fr-FR" sz="1400" b="1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Les changements climatiques</a:t>
              </a:r>
              <a:endParaRPr/>
            </a:p>
          </p:txBody>
        </p:sp>
      </p:grpSp>
      <p:grpSp>
        <p:nvGrpSpPr>
          <p:cNvPr id="818" name="Google Shape;818;p3"/>
          <p:cNvGrpSpPr/>
          <p:nvPr/>
        </p:nvGrpSpPr>
        <p:grpSpPr>
          <a:xfrm>
            <a:off x="8024637" y="3974551"/>
            <a:ext cx="1382285" cy="1492607"/>
            <a:chOff x="3521387" y="313669"/>
            <a:chExt cx="1456960" cy="1394774"/>
          </a:xfrm>
        </p:grpSpPr>
        <p:sp>
          <p:nvSpPr>
            <p:cNvPr id="819" name="Google Shape;819;p3"/>
            <p:cNvSpPr/>
            <p:nvPr/>
          </p:nvSpPr>
          <p:spPr>
            <a:xfrm>
              <a:off x="3559436" y="313669"/>
              <a:ext cx="1394774" cy="1394774"/>
            </a:xfrm>
            <a:prstGeom prst="ellipse">
              <a:avLst/>
            </a:prstGeom>
            <a:solidFill>
              <a:srgbClr val="FEB8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" name="Google Shape;820;p3"/>
            <p:cNvSpPr txBox="1"/>
            <p:nvPr/>
          </p:nvSpPr>
          <p:spPr>
            <a:xfrm>
              <a:off x="3521387" y="519667"/>
              <a:ext cx="1456960" cy="98277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Arial"/>
                <a:buNone/>
              </a:pPr>
              <a:r>
                <a:rPr lang="fr-FR" sz="1400" b="1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La pollution </a:t>
              </a:r>
              <a:endParaRPr sz="1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21" name="Google Shape;821;p3"/>
          <p:cNvGrpSpPr/>
          <p:nvPr/>
        </p:nvGrpSpPr>
        <p:grpSpPr>
          <a:xfrm>
            <a:off x="6838865" y="5468445"/>
            <a:ext cx="1731709" cy="1366828"/>
            <a:chOff x="845420" y="1327350"/>
            <a:chExt cx="1614408" cy="1394774"/>
          </a:xfrm>
        </p:grpSpPr>
        <p:sp>
          <p:nvSpPr>
            <p:cNvPr id="822" name="Google Shape;822;p3"/>
            <p:cNvSpPr/>
            <p:nvPr/>
          </p:nvSpPr>
          <p:spPr>
            <a:xfrm>
              <a:off x="980717" y="1327350"/>
              <a:ext cx="1394774" cy="1394774"/>
            </a:xfrm>
            <a:prstGeom prst="ellipse">
              <a:avLst/>
            </a:prstGeom>
            <a:solidFill>
              <a:srgbClr val="01B59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3" name="Google Shape;823;p3"/>
            <p:cNvSpPr txBox="1"/>
            <p:nvPr/>
          </p:nvSpPr>
          <p:spPr>
            <a:xfrm>
              <a:off x="845420" y="1558560"/>
              <a:ext cx="1614408" cy="98625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Arial"/>
                <a:buNone/>
              </a:pPr>
              <a:r>
                <a:rPr lang="fr-FR" sz="1400" b="1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La croissance de</a:t>
              </a:r>
              <a:endParaRPr/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Arial"/>
                <a:buNone/>
              </a:pPr>
              <a:r>
                <a:rPr lang="fr-FR" sz="1400" b="1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 la demande en eau</a:t>
              </a:r>
              <a:endParaRPr/>
            </a:p>
          </p:txBody>
        </p:sp>
      </p:grpSp>
      <p:sp>
        <p:nvSpPr>
          <p:cNvPr id="824" name="Google Shape;824;p3"/>
          <p:cNvSpPr/>
          <p:nvPr/>
        </p:nvSpPr>
        <p:spPr>
          <a:xfrm>
            <a:off x="324575" y="1651079"/>
            <a:ext cx="5044248" cy="1673000"/>
          </a:xfrm>
          <a:prstGeom prst="ellipse">
            <a:avLst/>
          </a:prstGeom>
          <a:solidFill>
            <a:srgbClr val="C3D4EB">
              <a:alpha val="400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5" name="Google Shape;825;p3"/>
          <p:cNvSpPr/>
          <p:nvPr/>
        </p:nvSpPr>
        <p:spPr>
          <a:xfrm>
            <a:off x="2625267" y="5388309"/>
            <a:ext cx="774875" cy="495919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B3CAE7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6" name="Google Shape;826;p3"/>
          <p:cNvSpPr/>
          <p:nvPr/>
        </p:nvSpPr>
        <p:spPr>
          <a:xfrm>
            <a:off x="-499956" y="5744345"/>
            <a:ext cx="6156495" cy="929849"/>
          </a:xfrm>
          <a:custGeom>
            <a:avLst/>
            <a:gdLst/>
            <a:ahLst/>
            <a:cxnLst/>
            <a:rect l="l" t="t" r="r" b="b"/>
            <a:pathLst>
              <a:path w="6174797" h="929849" extrusionOk="0">
                <a:moveTo>
                  <a:pt x="0" y="0"/>
                </a:moveTo>
                <a:lnTo>
                  <a:pt x="6174797" y="0"/>
                </a:lnTo>
                <a:lnTo>
                  <a:pt x="6174797" y="929849"/>
                </a:lnTo>
                <a:lnTo>
                  <a:pt x="0" y="92984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92450" tIns="92450" rIns="92450" bIns="9245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3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455"/>
              </a:spcBef>
              <a:spcAft>
                <a:spcPts val="0"/>
              </a:spcAft>
              <a:buNone/>
            </a:pPr>
            <a:r>
              <a:rPr lang="fr-FR" sz="2000" b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Raréfaction des ressources en eau</a:t>
            </a:r>
            <a:endParaRPr/>
          </a:p>
          <a:p>
            <a:pPr marL="0" marR="0" lvl="0" indent="0" algn="ctr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None/>
            </a:pPr>
            <a:r>
              <a:rPr lang="fr-FR" sz="2000" b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 Surexploitation des ressources souterraines</a:t>
            </a:r>
            <a:endParaRPr sz="20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827" name="Google Shape;827;p3"/>
          <p:cNvSpPr/>
          <p:nvPr/>
        </p:nvSpPr>
        <p:spPr>
          <a:xfrm>
            <a:off x="146756" y="1465321"/>
            <a:ext cx="5399889" cy="38822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584" y="34175"/>
                </a:moveTo>
                <a:lnTo>
                  <a:pt x="584" y="34175"/>
                </a:lnTo>
                <a:cubicBezTo>
                  <a:pt x="-2679" y="22567"/>
                  <a:pt x="7879" y="11072"/>
                  <a:pt x="27615" y="4745"/>
                </a:cubicBezTo>
                <a:cubicBezTo>
                  <a:pt x="47351" y="-1582"/>
                  <a:pt x="72649" y="-1582"/>
                  <a:pt x="92385" y="4745"/>
                </a:cubicBezTo>
                <a:cubicBezTo>
                  <a:pt x="112121" y="11072"/>
                  <a:pt x="122679" y="22567"/>
                  <a:pt x="119416" y="34175"/>
                </a:cubicBezTo>
                <a:lnTo>
                  <a:pt x="74854" y="113544"/>
                </a:lnTo>
                <a:cubicBezTo>
                  <a:pt x="73813" y="117246"/>
                  <a:pt x="67478" y="120000"/>
                  <a:pt x="60000" y="120000"/>
                </a:cubicBezTo>
                <a:cubicBezTo>
                  <a:pt x="52522" y="120000"/>
                  <a:pt x="46187" y="117246"/>
                  <a:pt x="45146" y="113544"/>
                </a:cubicBezTo>
                <a:close/>
                <a:moveTo>
                  <a:pt x="4314" y="30000"/>
                </a:moveTo>
                <a:lnTo>
                  <a:pt x="4314" y="30000"/>
                </a:lnTo>
                <a:cubicBezTo>
                  <a:pt x="4314" y="43255"/>
                  <a:pt x="29245" y="54000"/>
                  <a:pt x="60000" y="54000"/>
                </a:cubicBezTo>
                <a:cubicBezTo>
                  <a:pt x="90755" y="54000"/>
                  <a:pt x="115686" y="43255"/>
                  <a:pt x="115686" y="30000"/>
                </a:cubicBezTo>
                <a:cubicBezTo>
                  <a:pt x="115686" y="16745"/>
                  <a:pt x="90755" y="6000"/>
                  <a:pt x="60000" y="6000"/>
                </a:cubicBezTo>
                <a:cubicBezTo>
                  <a:pt x="29245" y="6000"/>
                  <a:pt x="4314" y="16745"/>
                  <a:pt x="4314" y="30000"/>
                </a:cubicBezTo>
                <a:close/>
              </a:path>
            </a:pathLst>
          </a:custGeom>
          <a:solidFill>
            <a:schemeClr val="lt1">
              <a:alpha val="40000"/>
            </a:schemeClr>
          </a:solidFill>
          <a:ln w="9525" cap="flat" cmpd="sng">
            <a:solidFill>
              <a:srgbClr val="599BD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8" name="Google Shape;828;p3"/>
          <p:cNvSpPr/>
          <p:nvPr/>
        </p:nvSpPr>
        <p:spPr>
          <a:xfrm>
            <a:off x="0" y="5869161"/>
            <a:ext cx="5235223" cy="830667"/>
          </a:xfrm>
          <a:prstGeom prst="flowChartProcess">
            <a:avLst/>
          </a:prstGeom>
          <a:noFill/>
          <a:ln w="381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9" name="Google Shape;829;p3"/>
          <p:cNvSpPr txBox="1"/>
          <p:nvPr/>
        </p:nvSpPr>
        <p:spPr>
          <a:xfrm>
            <a:off x="4590644" y="5799071"/>
            <a:ext cx="1266693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4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La sechresse </a:t>
            </a:r>
            <a:endParaRPr sz="1400" b="1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30" name="Google Shape;830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298806" y="2025720"/>
            <a:ext cx="4847146" cy="2962145"/>
          </a:xfrm>
          <a:prstGeom prst="rect">
            <a:avLst/>
          </a:prstGeom>
          <a:noFill/>
          <a:ln>
            <a:noFill/>
          </a:ln>
        </p:spPr>
      </p:pic>
      <p:pic>
        <p:nvPicPr>
          <p:cNvPr id="831" name="Google Shape;831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957697" y="2439735"/>
            <a:ext cx="5545484" cy="29877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8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8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1000"/>
                                        <p:tgtEl>
                                          <p:spTgt spid="8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8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96" name="Google Shape;996;p10"/>
          <p:cNvGraphicFramePr/>
          <p:nvPr/>
        </p:nvGraphicFramePr>
        <p:xfrm>
          <a:off x="1" y="6524"/>
          <a:ext cx="12192000" cy="731425"/>
        </p:xfrm>
        <a:graphic>
          <a:graphicData uri="http://schemas.openxmlformats.org/drawingml/2006/table">
            <a:tbl>
              <a:tblPr firstRow="1" bandRow="1">
                <a:noFill/>
                <a:tableStyleId>{CF38C9F5-0801-4C64-8A8E-689B6870378B}</a:tableStyleId>
              </a:tblPr>
              <a:tblGrid>
                <a:gridCol w="1693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86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986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007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314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900"/>
                        <a:buFont typeface="Cambria"/>
                        <a:buNone/>
                      </a:pPr>
                      <a:r>
                        <a:rPr lang="fr-FR" sz="1900" u="none" strike="noStrike" cap="non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Introduction</a:t>
                      </a:r>
                      <a:endParaRPr sz="1900" u="none" strike="noStrike" cap="none">
                        <a:solidFill>
                          <a:schemeClr val="lt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68575" marR="68575" marT="34300" marB="34300" anchor="ctr"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900"/>
                        <a:buFont typeface="Cambria"/>
                        <a:buNone/>
                      </a:pPr>
                      <a:r>
                        <a:rPr lang="fr-FR" sz="1900" u="none" strike="noStrike" cap="none">
                          <a:solidFill>
                            <a:schemeClr val="lt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Méthodologie &amp; matériels</a:t>
                      </a:r>
                      <a:endParaRPr sz="1900" b="1" u="none" strike="noStrike" cap="none">
                        <a:solidFill>
                          <a:schemeClr val="lt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68575" marR="68575" marT="34300" marB="3430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900"/>
                        <a:buFont typeface="Cambria"/>
                        <a:buNone/>
                      </a:pPr>
                      <a:r>
                        <a:rPr lang="fr-FR" sz="1900" u="none" strike="noStrike" cap="none">
                          <a:solidFill>
                            <a:schemeClr val="lt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Résultats &amp; discussions</a:t>
                      </a:r>
                      <a:endParaRPr sz="1900" b="1" u="none" strike="noStrike" cap="none">
                        <a:solidFill>
                          <a:schemeClr val="lt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68575" marR="68575" marT="34300" marB="3430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900"/>
                        <a:buFont typeface="Cambria"/>
                        <a:buNone/>
                      </a:pPr>
                      <a:r>
                        <a:rPr lang="fr-FR" sz="1900" u="none" strike="noStrike" cap="none">
                          <a:solidFill>
                            <a:schemeClr val="lt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Conclusion &amp; recommandations</a:t>
                      </a:r>
                      <a:endParaRPr sz="1900" b="1" u="none" strike="noStrike" cap="none">
                        <a:solidFill>
                          <a:schemeClr val="lt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68575" marR="68575" marT="34300" marB="3430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solidFill>
                      <a:srgbClr val="9CC2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997" name="Google Shape;997;p10"/>
          <p:cNvGrpSpPr/>
          <p:nvPr/>
        </p:nvGrpSpPr>
        <p:grpSpPr>
          <a:xfrm>
            <a:off x="766349" y="859969"/>
            <a:ext cx="6784067" cy="498267"/>
            <a:chOff x="444499" y="1136780"/>
            <a:chExt cx="8164731" cy="463420"/>
          </a:xfrm>
        </p:grpSpPr>
        <p:cxnSp>
          <p:nvCxnSpPr>
            <p:cNvPr id="998" name="Google Shape;998;p10"/>
            <p:cNvCxnSpPr/>
            <p:nvPr/>
          </p:nvCxnSpPr>
          <p:spPr>
            <a:xfrm>
              <a:off x="444499" y="1136780"/>
              <a:ext cx="7943925" cy="0"/>
            </a:xfrm>
            <a:prstGeom prst="straightConnector1">
              <a:avLst/>
            </a:prstGeom>
            <a:noFill/>
            <a:ln w="28575" cap="flat" cmpd="sng">
              <a:solidFill>
                <a:srgbClr val="2E75B5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999" name="Google Shape;999;p10"/>
            <p:cNvSpPr/>
            <p:nvPr/>
          </p:nvSpPr>
          <p:spPr>
            <a:xfrm>
              <a:off x="8100392" y="1136780"/>
              <a:ext cx="508838" cy="463420"/>
            </a:xfrm>
            <a:prstGeom prst="arc">
              <a:avLst>
                <a:gd name="adj1" fmla="val 16596668"/>
                <a:gd name="adj2" fmla="val 0"/>
              </a:avLst>
            </a:prstGeom>
            <a:noFill/>
            <a:ln w="28575" cap="flat" cmpd="sng">
              <a:solidFill>
                <a:srgbClr val="2E75B5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00" name="Google Shape;1000;p10"/>
          <p:cNvSpPr txBox="1"/>
          <p:nvPr/>
        </p:nvSpPr>
        <p:spPr>
          <a:xfrm>
            <a:off x="845095" y="1027057"/>
            <a:ext cx="1757335" cy="4388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 b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Contexte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 b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 générale</a:t>
            </a:r>
            <a:endParaRPr/>
          </a:p>
        </p:txBody>
      </p:sp>
      <p:sp>
        <p:nvSpPr>
          <p:cNvPr id="1001" name="Google Shape;1001;p10"/>
          <p:cNvSpPr txBox="1"/>
          <p:nvPr/>
        </p:nvSpPr>
        <p:spPr>
          <a:xfrm>
            <a:off x="3589770" y="1020028"/>
            <a:ext cx="1526737" cy="4388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>
                <a:solidFill>
                  <a:srgbClr val="757070"/>
                </a:solidFill>
                <a:latin typeface="Cambria"/>
                <a:ea typeface="Cambria"/>
                <a:cs typeface="Cambria"/>
                <a:sym typeface="Cambria"/>
              </a:rPr>
              <a:t>Problématique </a:t>
            </a:r>
            <a:endParaRPr/>
          </a:p>
        </p:txBody>
      </p:sp>
      <p:sp>
        <p:nvSpPr>
          <p:cNvPr id="1002" name="Google Shape;1002;p10"/>
          <p:cNvSpPr txBox="1"/>
          <p:nvPr/>
        </p:nvSpPr>
        <p:spPr>
          <a:xfrm>
            <a:off x="6023679" y="1079075"/>
            <a:ext cx="1526737" cy="354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>
                <a:solidFill>
                  <a:srgbClr val="757070"/>
                </a:solidFill>
                <a:latin typeface="Cambria"/>
                <a:ea typeface="Cambria"/>
                <a:cs typeface="Cambria"/>
                <a:sym typeface="Cambria"/>
              </a:rPr>
              <a:t>Objectifs </a:t>
            </a:r>
            <a:endParaRPr/>
          </a:p>
        </p:txBody>
      </p:sp>
      <p:sp>
        <p:nvSpPr>
          <p:cNvPr id="1003" name="Google Shape;1003;p10"/>
          <p:cNvSpPr/>
          <p:nvPr/>
        </p:nvSpPr>
        <p:spPr>
          <a:xfrm>
            <a:off x="5035602" y="2736014"/>
            <a:ext cx="65" cy="1846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 b="1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4" name="Google Shape;1004;p10" descr="&lt;LOGICA_QUOTE_LEFT&gt;"/>
          <p:cNvSpPr/>
          <p:nvPr/>
        </p:nvSpPr>
        <p:spPr>
          <a:xfrm>
            <a:off x="1025458" y="1033543"/>
            <a:ext cx="101716" cy="469432"/>
          </a:xfrm>
          <a:custGeom>
            <a:avLst/>
            <a:gdLst/>
            <a:ahLst/>
            <a:cxnLst/>
            <a:rect l="l" t="t" r="r" b="b"/>
            <a:pathLst>
              <a:path w="132" h="378" extrusionOk="0">
                <a:moveTo>
                  <a:pt x="0" y="0"/>
                </a:moveTo>
                <a:cubicBezTo>
                  <a:pt x="0" y="243"/>
                  <a:pt x="0" y="243"/>
                  <a:pt x="0" y="243"/>
                </a:cubicBezTo>
                <a:cubicBezTo>
                  <a:pt x="0" y="316"/>
                  <a:pt x="59" y="376"/>
                  <a:pt x="132" y="378"/>
                </a:cubicBezTo>
                <a:cubicBezTo>
                  <a:pt x="132" y="322"/>
                  <a:pt x="132" y="322"/>
                  <a:pt x="132" y="322"/>
                </a:cubicBezTo>
                <a:cubicBezTo>
                  <a:pt x="88" y="317"/>
                  <a:pt x="58" y="286"/>
                  <a:pt x="58" y="244"/>
                </a:cubicBezTo>
                <a:cubicBezTo>
                  <a:pt x="58" y="0"/>
                  <a:pt x="58" y="0"/>
                  <a:pt x="58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1764"/>
              </a:srgbClr>
            </a:outerShdw>
          </a:effectLst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5" name="Google Shape;1005;p10" descr="&lt;LOGICA_QUOTE_RIGHT&gt;"/>
          <p:cNvSpPr/>
          <p:nvPr/>
        </p:nvSpPr>
        <p:spPr>
          <a:xfrm>
            <a:off x="2250379" y="999783"/>
            <a:ext cx="112096" cy="503192"/>
          </a:xfrm>
          <a:custGeom>
            <a:avLst/>
            <a:gdLst/>
            <a:ahLst/>
            <a:cxnLst/>
            <a:rect l="l" t="t" r="r" b="b"/>
            <a:pathLst>
              <a:path w="132" h="378" extrusionOk="0">
                <a:moveTo>
                  <a:pt x="132" y="378"/>
                </a:moveTo>
                <a:cubicBezTo>
                  <a:pt x="132" y="134"/>
                  <a:pt x="132" y="134"/>
                  <a:pt x="132" y="134"/>
                </a:cubicBezTo>
                <a:cubicBezTo>
                  <a:pt x="131" y="61"/>
                  <a:pt x="73" y="1"/>
                  <a:pt x="0" y="0"/>
                </a:cubicBezTo>
                <a:cubicBezTo>
                  <a:pt x="0" y="55"/>
                  <a:pt x="0" y="55"/>
                  <a:pt x="0" y="55"/>
                </a:cubicBezTo>
                <a:cubicBezTo>
                  <a:pt x="43" y="61"/>
                  <a:pt x="73" y="91"/>
                  <a:pt x="74" y="133"/>
                </a:cubicBezTo>
                <a:cubicBezTo>
                  <a:pt x="74" y="378"/>
                  <a:pt x="74" y="378"/>
                  <a:pt x="74" y="378"/>
                </a:cubicBezTo>
                <a:cubicBezTo>
                  <a:pt x="132" y="378"/>
                  <a:pt x="132" y="378"/>
                  <a:pt x="132" y="378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1764"/>
              </a:srgbClr>
            </a:outerShdw>
          </a:effectLst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6" name="Google Shape;1006;p10"/>
          <p:cNvSpPr/>
          <p:nvPr/>
        </p:nvSpPr>
        <p:spPr>
          <a:xfrm>
            <a:off x="9297367" y="4028668"/>
            <a:ext cx="307583" cy="358461"/>
          </a:xfrm>
          <a:custGeom>
            <a:avLst/>
            <a:gdLst/>
            <a:ahLst/>
            <a:cxnLst/>
            <a:rect l="l" t="t" r="r" b="b"/>
            <a:pathLst>
              <a:path w="42" h="59" extrusionOk="0">
                <a:moveTo>
                  <a:pt x="21" y="59"/>
                </a:moveTo>
                <a:cubicBezTo>
                  <a:pt x="10" y="59"/>
                  <a:pt x="0" y="50"/>
                  <a:pt x="0" y="38"/>
                </a:cubicBezTo>
                <a:cubicBezTo>
                  <a:pt x="0" y="34"/>
                  <a:pt x="2" y="31"/>
                  <a:pt x="4" y="27"/>
                </a:cubicBezTo>
                <a:cubicBezTo>
                  <a:pt x="6" y="24"/>
                  <a:pt x="14" y="13"/>
                  <a:pt x="18" y="2"/>
                </a:cubicBezTo>
                <a:cubicBezTo>
                  <a:pt x="18" y="1"/>
                  <a:pt x="20" y="0"/>
                  <a:pt x="21" y="0"/>
                </a:cubicBezTo>
                <a:cubicBezTo>
                  <a:pt x="22" y="0"/>
                  <a:pt x="24" y="1"/>
                  <a:pt x="24" y="2"/>
                </a:cubicBezTo>
                <a:cubicBezTo>
                  <a:pt x="28" y="13"/>
                  <a:pt x="36" y="24"/>
                  <a:pt x="38" y="27"/>
                </a:cubicBezTo>
                <a:cubicBezTo>
                  <a:pt x="40" y="31"/>
                  <a:pt x="42" y="34"/>
                  <a:pt x="42" y="38"/>
                </a:cubicBezTo>
                <a:cubicBezTo>
                  <a:pt x="42" y="50"/>
                  <a:pt x="32" y="59"/>
                  <a:pt x="21" y="59"/>
                </a:cubicBezTo>
                <a:close/>
                <a:moveTo>
                  <a:pt x="20" y="41"/>
                </a:moveTo>
                <a:cubicBezTo>
                  <a:pt x="20" y="40"/>
                  <a:pt x="18" y="37"/>
                  <a:pt x="17" y="35"/>
                </a:cubicBezTo>
                <a:cubicBezTo>
                  <a:pt x="17" y="34"/>
                  <a:pt x="16" y="34"/>
                  <a:pt x="16" y="34"/>
                </a:cubicBezTo>
                <a:cubicBezTo>
                  <a:pt x="16" y="34"/>
                  <a:pt x="15" y="34"/>
                  <a:pt x="15" y="35"/>
                </a:cubicBezTo>
                <a:cubicBezTo>
                  <a:pt x="14" y="37"/>
                  <a:pt x="12" y="40"/>
                  <a:pt x="12" y="41"/>
                </a:cubicBezTo>
                <a:cubicBezTo>
                  <a:pt x="11" y="42"/>
                  <a:pt x="11" y="43"/>
                  <a:pt x="11" y="44"/>
                </a:cubicBezTo>
                <a:cubicBezTo>
                  <a:pt x="11" y="46"/>
                  <a:pt x="13" y="49"/>
                  <a:pt x="16" y="49"/>
                </a:cubicBezTo>
                <a:cubicBezTo>
                  <a:pt x="19" y="49"/>
                  <a:pt x="21" y="46"/>
                  <a:pt x="21" y="44"/>
                </a:cubicBezTo>
                <a:cubicBezTo>
                  <a:pt x="21" y="43"/>
                  <a:pt x="21" y="42"/>
                  <a:pt x="20" y="4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007" name="Google Shape;1007;p10"/>
          <p:cNvGrpSpPr/>
          <p:nvPr/>
        </p:nvGrpSpPr>
        <p:grpSpPr>
          <a:xfrm>
            <a:off x="7801869" y="3886550"/>
            <a:ext cx="636083" cy="351977"/>
            <a:chOff x="-958850" y="123825"/>
            <a:chExt cx="3201988" cy="1919288"/>
          </a:xfrm>
        </p:grpSpPr>
        <p:grpSp>
          <p:nvGrpSpPr>
            <p:cNvPr id="1008" name="Google Shape;1008;p10"/>
            <p:cNvGrpSpPr/>
            <p:nvPr/>
          </p:nvGrpSpPr>
          <p:grpSpPr>
            <a:xfrm>
              <a:off x="-958850" y="123825"/>
              <a:ext cx="3201988" cy="1919288"/>
              <a:chOff x="-958850" y="123825"/>
              <a:chExt cx="3201988" cy="1919288"/>
            </a:xfrm>
          </p:grpSpPr>
          <p:sp>
            <p:nvSpPr>
              <p:cNvPr id="1009" name="Google Shape;1009;p10"/>
              <p:cNvSpPr/>
              <p:nvPr/>
            </p:nvSpPr>
            <p:spPr>
              <a:xfrm>
                <a:off x="-958850" y="968375"/>
                <a:ext cx="598488" cy="1058863"/>
              </a:xfrm>
              <a:custGeom>
                <a:avLst/>
                <a:gdLst/>
                <a:ahLst/>
                <a:cxnLst/>
                <a:rect l="l" t="t" r="r" b="b"/>
                <a:pathLst>
                  <a:path w="377" h="667" extrusionOk="0">
                    <a:moveTo>
                      <a:pt x="0" y="667"/>
                    </a:moveTo>
                    <a:lnTo>
                      <a:pt x="377" y="667"/>
                    </a:lnTo>
                    <a:lnTo>
                      <a:pt x="377" y="575"/>
                    </a:lnTo>
                    <a:lnTo>
                      <a:pt x="109" y="575"/>
                    </a:lnTo>
                    <a:lnTo>
                      <a:pt x="109" y="366"/>
                    </a:lnTo>
                    <a:lnTo>
                      <a:pt x="358" y="366"/>
                    </a:lnTo>
                    <a:lnTo>
                      <a:pt x="358" y="273"/>
                    </a:lnTo>
                    <a:lnTo>
                      <a:pt x="109" y="273"/>
                    </a:lnTo>
                    <a:lnTo>
                      <a:pt x="109" y="93"/>
                    </a:lnTo>
                    <a:lnTo>
                      <a:pt x="377" y="93"/>
                    </a:lnTo>
                    <a:lnTo>
                      <a:pt x="377" y="0"/>
                    </a:lnTo>
                    <a:lnTo>
                      <a:pt x="0" y="0"/>
                    </a:lnTo>
                    <a:lnTo>
                      <a:pt x="0" y="667"/>
                    </a:lnTo>
                    <a:moveTo>
                      <a:pt x="0" y="667"/>
                    </a:moveTo>
                    <a:lnTo>
                      <a:pt x="0" y="667"/>
                    </a:lnTo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10" name="Google Shape;1010;p10"/>
              <p:cNvSpPr/>
              <p:nvPr/>
            </p:nvSpPr>
            <p:spPr>
              <a:xfrm>
                <a:off x="-187325" y="954088"/>
                <a:ext cx="801688" cy="1089025"/>
              </a:xfrm>
              <a:custGeom>
                <a:avLst/>
                <a:gdLst/>
                <a:ahLst/>
                <a:cxnLst/>
                <a:rect l="l" t="t" r="r" b="b"/>
                <a:pathLst>
                  <a:path w="213" h="289" extrusionOk="0">
                    <a:moveTo>
                      <a:pt x="134" y="39"/>
                    </a:moveTo>
                    <a:cubicBezTo>
                      <a:pt x="145" y="39"/>
                      <a:pt x="156" y="41"/>
                      <a:pt x="167" y="45"/>
                    </a:cubicBezTo>
                    <a:cubicBezTo>
                      <a:pt x="177" y="48"/>
                      <a:pt x="188" y="52"/>
                      <a:pt x="197" y="56"/>
                    </a:cubicBezTo>
                    <a:cubicBezTo>
                      <a:pt x="213" y="18"/>
                      <a:pt x="213" y="18"/>
                      <a:pt x="213" y="18"/>
                    </a:cubicBezTo>
                    <a:cubicBezTo>
                      <a:pt x="189" y="6"/>
                      <a:pt x="163" y="0"/>
                      <a:pt x="134" y="0"/>
                    </a:cubicBezTo>
                    <a:cubicBezTo>
                      <a:pt x="107" y="0"/>
                      <a:pt x="83" y="6"/>
                      <a:pt x="63" y="18"/>
                    </a:cubicBezTo>
                    <a:cubicBezTo>
                      <a:pt x="43" y="29"/>
                      <a:pt x="27" y="46"/>
                      <a:pt x="16" y="68"/>
                    </a:cubicBezTo>
                    <a:cubicBezTo>
                      <a:pt x="6" y="90"/>
                      <a:pt x="0" y="115"/>
                      <a:pt x="0" y="145"/>
                    </a:cubicBezTo>
                    <a:cubicBezTo>
                      <a:pt x="0" y="191"/>
                      <a:pt x="11" y="226"/>
                      <a:pt x="33" y="251"/>
                    </a:cubicBezTo>
                    <a:cubicBezTo>
                      <a:pt x="55" y="276"/>
                      <a:pt x="87" y="289"/>
                      <a:pt x="128" y="289"/>
                    </a:cubicBezTo>
                    <a:cubicBezTo>
                      <a:pt x="156" y="289"/>
                      <a:pt x="181" y="285"/>
                      <a:pt x="203" y="276"/>
                    </a:cubicBezTo>
                    <a:cubicBezTo>
                      <a:pt x="203" y="237"/>
                      <a:pt x="203" y="237"/>
                      <a:pt x="203" y="237"/>
                    </a:cubicBezTo>
                    <a:cubicBezTo>
                      <a:pt x="191" y="241"/>
                      <a:pt x="179" y="244"/>
                      <a:pt x="168" y="246"/>
                    </a:cubicBezTo>
                    <a:cubicBezTo>
                      <a:pt x="157" y="248"/>
                      <a:pt x="145" y="250"/>
                      <a:pt x="134" y="250"/>
                    </a:cubicBezTo>
                    <a:cubicBezTo>
                      <a:pt x="106" y="250"/>
                      <a:pt x="85" y="241"/>
                      <a:pt x="71" y="223"/>
                    </a:cubicBezTo>
                    <a:cubicBezTo>
                      <a:pt x="56" y="205"/>
                      <a:pt x="49" y="179"/>
                      <a:pt x="49" y="145"/>
                    </a:cubicBezTo>
                    <a:cubicBezTo>
                      <a:pt x="49" y="112"/>
                      <a:pt x="56" y="86"/>
                      <a:pt x="71" y="67"/>
                    </a:cubicBezTo>
                    <a:cubicBezTo>
                      <a:pt x="86" y="49"/>
                      <a:pt x="107" y="39"/>
                      <a:pt x="134" y="39"/>
                    </a:cubicBezTo>
                    <a:close/>
                    <a:moveTo>
                      <a:pt x="134" y="39"/>
                    </a:moveTo>
                    <a:cubicBezTo>
                      <a:pt x="134" y="39"/>
                      <a:pt x="134" y="39"/>
                      <a:pt x="134" y="39"/>
                    </a:cubicBezTo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11" name="Google Shape;1011;p10"/>
              <p:cNvSpPr/>
              <p:nvPr/>
            </p:nvSpPr>
            <p:spPr>
              <a:xfrm>
                <a:off x="752475" y="123825"/>
                <a:ext cx="1490663" cy="1919288"/>
              </a:xfrm>
              <a:custGeom>
                <a:avLst/>
                <a:gdLst/>
                <a:ahLst/>
                <a:cxnLst/>
                <a:rect l="l" t="t" r="r" b="b"/>
                <a:pathLst>
                  <a:path w="396" h="509" extrusionOk="0">
                    <a:moveTo>
                      <a:pt x="391" y="9"/>
                    </a:moveTo>
                    <a:cubicBezTo>
                      <a:pt x="388" y="8"/>
                      <a:pt x="383" y="6"/>
                      <a:pt x="377" y="4"/>
                    </a:cubicBezTo>
                    <a:cubicBezTo>
                      <a:pt x="371" y="3"/>
                      <a:pt x="363" y="1"/>
                      <a:pt x="355" y="0"/>
                    </a:cubicBezTo>
                    <a:cubicBezTo>
                      <a:pt x="347" y="0"/>
                      <a:pt x="338" y="0"/>
                      <a:pt x="328" y="1"/>
                    </a:cubicBezTo>
                    <a:cubicBezTo>
                      <a:pt x="318" y="2"/>
                      <a:pt x="308" y="5"/>
                      <a:pt x="298" y="8"/>
                    </a:cubicBezTo>
                    <a:cubicBezTo>
                      <a:pt x="287" y="11"/>
                      <a:pt x="278" y="16"/>
                      <a:pt x="268" y="21"/>
                    </a:cubicBezTo>
                    <a:cubicBezTo>
                      <a:pt x="258" y="27"/>
                      <a:pt x="249" y="34"/>
                      <a:pt x="240" y="41"/>
                    </a:cubicBezTo>
                    <a:cubicBezTo>
                      <a:pt x="231" y="49"/>
                      <a:pt x="223" y="57"/>
                      <a:pt x="216" y="66"/>
                    </a:cubicBezTo>
                    <a:cubicBezTo>
                      <a:pt x="209" y="75"/>
                      <a:pt x="203" y="84"/>
                      <a:pt x="198" y="94"/>
                    </a:cubicBezTo>
                    <a:cubicBezTo>
                      <a:pt x="193" y="104"/>
                      <a:pt x="188" y="114"/>
                      <a:pt x="185" y="124"/>
                    </a:cubicBezTo>
                    <a:cubicBezTo>
                      <a:pt x="178" y="144"/>
                      <a:pt x="176" y="165"/>
                      <a:pt x="177" y="183"/>
                    </a:cubicBezTo>
                    <a:cubicBezTo>
                      <a:pt x="177" y="193"/>
                      <a:pt x="178" y="201"/>
                      <a:pt x="179" y="209"/>
                    </a:cubicBezTo>
                    <a:cubicBezTo>
                      <a:pt x="181" y="217"/>
                      <a:pt x="183" y="224"/>
                      <a:pt x="185" y="229"/>
                    </a:cubicBezTo>
                    <a:cubicBezTo>
                      <a:pt x="171" y="225"/>
                      <a:pt x="156" y="221"/>
                      <a:pt x="139" y="221"/>
                    </a:cubicBezTo>
                    <a:cubicBezTo>
                      <a:pt x="139" y="220"/>
                      <a:pt x="139" y="220"/>
                      <a:pt x="139" y="220"/>
                    </a:cubicBezTo>
                    <a:cubicBezTo>
                      <a:pt x="137" y="220"/>
                      <a:pt x="134" y="220"/>
                      <a:pt x="132" y="220"/>
                    </a:cubicBezTo>
                    <a:cubicBezTo>
                      <a:pt x="89" y="220"/>
                      <a:pt x="57" y="232"/>
                      <a:pt x="34" y="257"/>
                    </a:cubicBezTo>
                    <a:cubicBezTo>
                      <a:pt x="11" y="282"/>
                      <a:pt x="0" y="317"/>
                      <a:pt x="0" y="364"/>
                    </a:cubicBezTo>
                    <a:cubicBezTo>
                      <a:pt x="0" y="365"/>
                      <a:pt x="0" y="365"/>
                      <a:pt x="0" y="365"/>
                    </a:cubicBezTo>
                    <a:cubicBezTo>
                      <a:pt x="0" y="374"/>
                      <a:pt x="0" y="382"/>
                      <a:pt x="1" y="390"/>
                    </a:cubicBezTo>
                    <a:cubicBezTo>
                      <a:pt x="1" y="390"/>
                      <a:pt x="1" y="390"/>
                      <a:pt x="1" y="390"/>
                    </a:cubicBezTo>
                    <a:cubicBezTo>
                      <a:pt x="5" y="424"/>
                      <a:pt x="16" y="451"/>
                      <a:pt x="34" y="471"/>
                    </a:cubicBezTo>
                    <a:cubicBezTo>
                      <a:pt x="55" y="495"/>
                      <a:pt x="85" y="507"/>
                      <a:pt x="124" y="508"/>
                    </a:cubicBezTo>
                    <a:cubicBezTo>
                      <a:pt x="123" y="509"/>
                      <a:pt x="123" y="509"/>
                      <a:pt x="123" y="509"/>
                    </a:cubicBezTo>
                    <a:cubicBezTo>
                      <a:pt x="126" y="509"/>
                      <a:pt x="128" y="509"/>
                      <a:pt x="131" y="509"/>
                    </a:cubicBezTo>
                    <a:cubicBezTo>
                      <a:pt x="173" y="509"/>
                      <a:pt x="206" y="497"/>
                      <a:pt x="228" y="472"/>
                    </a:cubicBezTo>
                    <a:cubicBezTo>
                      <a:pt x="251" y="447"/>
                      <a:pt x="263" y="411"/>
                      <a:pt x="263" y="365"/>
                    </a:cubicBezTo>
                    <a:cubicBezTo>
                      <a:pt x="263" y="364"/>
                      <a:pt x="263" y="364"/>
                      <a:pt x="263" y="364"/>
                    </a:cubicBezTo>
                    <a:cubicBezTo>
                      <a:pt x="263" y="355"/>
                      <a:pt x="262" y="347"/>
                      <a:pt x="261" y="338"/>
                    </a:cubicBezTo>
                    <a:cubicBezTo>
                      <a:pt x="257" y="305"/>
                      <a:pt x="247" y="278"/>
                      <a:pt x="229" y="258"/>
                    </a:cubicBezTo>
                    <a:cubicBezTo>
                      <a:pt x="222" y="251"/>
                      <a:pt x="215" y="245"/>
                      <a:pt x="207" y="240"/>
                    </a:cubicBezTo>
                    <a:cubicBezTo>
                      <a:pt x="217" y="240"/>
                      <a:pt x="217" y="240"/>
                      <a:pt x="217" y="240"/>
                    </a:cubicBezTo>
                    <a:cubicBezTo>
                      <a:pt x="221" y="239"/>
                      <a:pt x="226" y="237"/>
                      <a:pt x="231" y="235"/>
                    </a:cubicBezTo>
                    <a:cubicBezTo>
                      <a:pt x="238" y="232"/>
                      <a:pt x="245" y="228"/>
                      <a:pt x="253" y="225"/>
                    </a:cubicBezTo>
                    <a:cubicBezTo>
                      <a:pt x="260" y="221"/>
                      <a:pt x="267" y="216"/>
                      <a:pt x="275" y="211"/>
                    </a:cubicBezTo>
                    <a:cubicBezTo>
                      <a:pt x="282" y="207"/>
                      <a:pt x="290" y="201"/>
                      <a:pt x="296" y="196"/>
                    </a:cubicBezTo>
                    <a:cubicBezTo>
                      <a:pt x="303" y="190"/>
                      <a:pt x="310" y="184"/>
                      <a:pt x="316" y="178"/>
                    </a:cubicBezTo>
                    <a:cubicBezTo>
                      <a:pt x="322" y="172"/>
                      <a:pt x="328" y="166"/>
                      <a:pt x="333" y="159"/>
                    </a:cubicBezTo>
                    <a:cubicBezTo>
                      <a:pt x="344" y="145"/>
                      <a:pt x="353" y="131"/>
                      <a:pt x="360" y="117"/>
                    </a:cubicBezTo>
                    <a:cubicBezTo>
                      <a:pt x="364" y="110"/>
                      <a:pt x="367" y="102"/>
                      <a:pt x="370" y="94"/>
                    </a:cubicBezTo>
                    <a:cubicBezTo>
                      <a:pt x="373" y="87"/>
                      <a:pt x="375" y="79"/>
                      <a:pt x="378" y="72"/>
                    </a:cubicBezTo>
                    <a:cubicBezTo>
                      <a:pt x="380" y="64"/>
                      <a:pt x="383" y="57"/>
                      <a:pt x="385" y="50"/>
                    </a:cubicBezTo>
                    <a:cubicBezTo>
                      <a:pt x="387" y="42"/>
                      <a:pt x="389" y="36"/>
                      <a:pt x="391" y="31"/>
                    </a:cubicBezTo>
                    <a:cubicBezTo>
                      <a:pt x="393" y="26"/>
                      <a:pt x="394" y="20"/>
                      <a:pt x="395" y="17"/>
                    </a:cubicBezTo>
                    <a:cubicBezTo>
                      <a:pt x="396" y="13"/>
                      <a:pt x="396" y="11"/>
                      <a:pt x="396" y="11"/>
                    </a:cubicBezTo>
                    <a:cubicBezTo>
                      <a:pt x="396" y="11"/>
                      <a:pt x="394" y="11"/>
                      <a:pt x="391" y="9"/>
                    </a:cubicBezTo>
                    <a:close/>
                    <a:moveTo>
                      <a:pt x="211" y="396"/>
                    </a:moveTo>
                    <a:cubicBezTo>
                      <a:pt x="211" y="396"/>
                      <a:pt x="211" y="396"/>
                      <a:pt x="211" y="396"/>
                    </a:cubicBezTo>
                    <a:cubicBezTo>
                      <a:pt x="210" y="404"/>
                      <a:pt x="208" y="410"/>
                      <a:pt x="206" y="417"/>
                    </a:cubicBezTo>
                    <a:cubicBezTo>
                      <a:pt x="205" y="420"/>
                      <a:pt x="204" y="423"/>
                      <a:pt x="203" y="425"/>
                    </a:cubicBezTo>
                    <a:cubicBezTo>
                      <a:pt x="202" y="427"/>
                      <a:pt x="202" y="428"/>
                      <a:pt x="201" y="430"/>
                    </a:cubicBezTo>
                    <a:cubicBezTo>
                      <a:pt x="199" y="435"/>
                      <a:pt x="196" y="439"/>
                      <a:pt x="193" y="443"/>
                    </a:cubicBezTo>
                    <a:cubicBezTo>
                      <a:pt x="186" y="452"/>
                      <a:pt x="176" y="459"/>
                      <a:pt x="165" y="463"/>
                    </a:cubicBezTo>
                    <a:cubicBezTo>
                      <a:pt x="155" y="467"/>
                      <a:pt x="144" y="470"/>
                      <a:pt x="131" y="470"/>
                    </a:cubicBezTo>
                    <a:cubicBezTo>
                      <a:pt x="104" y="470"/>
                      <a:pt x="83" y="461"/>
                      <a:pt x="69" y="443"/>
                    </a:cubicBezTo>
                    <a:cubicBezTo>
                      <a:pt x="55" y="425"/>
                      <a:pt x="48" y="399"/>
                      <a:pt x="48" y="364"/>
                    </a:cubicBezTo>
                    <a:cubicBezTo>
                      <a:pt x="48" y="353"/>
                      <a:pt x="49" y="342"/>
                      <a:pt x="51" y="332"/>
                    </a:cubicBezTo>
                    <a:cubicBezTo>
                      <a:pt x="51" y="332"/>
                      <a:pt x="51" y="332"/>
                      <a:pt x="51" y="332"/>
                    </a:cubicBezTo>
                    <a:cubicBezTo>
                      <a:pt x="52" y="325"/>
                      <a:pt x="54" y="318"/>
                      <a:pt x="56" y="312"/>
                    </a:cubicBezTo>
                    <a:cubicBezTo>
                      <a:pt x="57" y="309"/>
                      <a:pt x="58" y="306"/>
                      <a:pt x="59" y="303"/>
                    </a:cubicBezTo>
                    <a:cubicBezTo>
                      <a:pt x="60" y="302"/>
                      <a:pt x="61" y="300"/>
                      <a:pt x="61" y="299"/>
                    </a:cubicBezTo>
                    <a:cubicBezTo>
                      <a:pt x="64" y="294"/>
                      <a:pt x="66" y="290"/>
                      <a:pt x="69" y="286"/>
                    </a:cubicBezTo>
                    <a:cubicBezTo>
                      <a:pt x="77" y="276"/>
                      <a:pt x="86" y="270"/>
                      <a:pt x="97" y="265"/>
                    </a:cubicBezTo>
                    <a:cubicBezTo>
                      <a:pt x="107" y="261"/>
                      <a:pt x="118" y="259"/>
                      <a:pt x="131" y="259"/>
                    </a:cubicBezTo>
                    <a:cubicBezTo>
                      <a:pt x="158" y="259"/>
                      <a:pt x="179" y="268"/>
                      <a:pt x="193" y="286"/>
                    </a:cubicBezTo>
                    <a:cubicBezTo>
                      <a:pt x="207" y="304"/>
                      <a:pt x="214" y="330"/>
                      <a:pt x="214" y="365"/>
                    </a:cubicBezTo>
                    <a:cubicBezTo>
                      <a:pt x="214" y="376"/>
                      <a:pt x="213" y="387"/>
                      <a:pt x="211" y="396"/>
                    </a:cubicBezTo>
                    <a:close/>
                    <a:moveTo>
                      <a:pt x="293" y="92"/>
                    </a:moveTo>
                    <a:cubicBezTo>
                      <a:pt x="290" y="94"/>
                      <a:pt x="287" y="96"/>
                      <a:pt x="285" y="99"/>
                    </a:cubicBezTo>
                    <a:cubicBezTo>
                      <a:pt x="282" y="102"/>
                      <a:pt x="279" y="105"/>
                      <a:pt x="275" y="108"/>
                    </a:cubicBezTo>
                    <a:cubicBezTo>
                      <a:pt x="272" y="112"/>
                      <a:pt x="268" y="116"/>
                      <a:pt x="265" y="120"/>
                    </a:cubicBezTo>
                    <a:cubicBezTo>
                      <a:pt x="261" y="125"/>
                      <a:pt x="258" y="130"/>
                      <a:pt x="254" y="134"/>
                    </a:cubicBezTo>
                    <a:cubicBezTo>
                      <a:pt x="247" y="144"/>
                      <a:pt x="240" y="156"/>
                      <a:pt x="234" y="167"/>
                    </a:cubicBezTo>
                    <a:cubicBezTo>
                      <a:pt x="222" y="190"/>
                      <a:pt x="212" y="214"/>
                      <a:pt x="205" y="233"/>
                    </a:cubicBezTo>
                    <a:cubicBezTo>
                      <a:pt x="204" y="234"/>
                      <a:pt x="204" y="236"/>
                      <a:pt x="203" y="238"/>
                    </a:cubicBezTo>
                    <a:cubicBezTo>
                      <a:pt x="199" y="236"/>
                      <a:pt x="195" y="233"/>
                      <a:pt x="190" y="231"/>
                    </a:cubicBezTo>
                    <a:cubicBezTo>
                      <a:pt x="191" y="230"/>
                      <a:pt x="191" y="229"/>
                      <a:pt x="192" y="227"/>
                    </a:cubicBezTo>
                    <a:cubicBezTo>
                      <a:pt x="200" y="209"/>
                      <a:pt x="212" y="185"/>
                      <a:pt x="227" y="163"/>
                    </a:cubicBezTo>
                    <a:cubicBezTo>
                      <a:pt x="234" y="152"/>
                      <a:pt x="242" y="141"/>
                      <a:pt x="250" y="131"/>
                    </a:cubicBezTo>
                    <a:cubicBezTo>
                      <a:pt x="254" y="127"/>
                      <a:pt x="258" y="122"/>
                      <a:pt x="262" y="118"/>
                    </a:cubicBezTo>
                    <a:cubicBezTo>
                      <a:pt x="266" y="114"/>
                      <a:pt x="270" y="110"/>
                      <a:pt x="273" y="106"/>
                    </a:cubicBezTo>
                    <a:cubicBezTo>
                      <a:pt x="277" y="103"/>
                      <a:pt x="281" y="100"/>
                      <a:pt x="284" y="98"/>
                    </a:cubicBezTo>
                    <a:cubicBezTo>
                      <a:pt x="287" y="95"/>
                      <a:pt x="290" y="94"/>
                      <a:pt x="292" y="92"/>
                    </a:cubicBezTo>
                    <a:cubicBezTo>
                      <a:pt x="297" y="89"/>
                      <a:pt x="300" y="87"/>
                      <a:pt x="300" y="87"/>
                    </a:cubicBezTo>
                    <a:cubicBezTo>
                      <a:pt x="300" y="87"/>
                      <a:pt x="297" y="89"/>
                      <a:pt x="293" y="92"/>
                    </a:cubicBezTo>
                    <a:close/>
                    <a:moveTo>
                      <a:pt x="293" y="92"/>
                    </a:moveTo>
                    <a:cubicBezTo>
                      <a:pt x="293" y="92"/>
                      <a:pt x="293" y="92"/>
                      <a:pt x="293" y="92"/>
                    </a:cubicBezTo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012" name="Google Shape;1012;p10"/>
            <p:cNvSpPr/>
            <p:nvPr/>
          </p:nvSpPr>
          <p:spPr>
            <a:xfrm>
              <a:off x="-958850" y="968375"/>
              <a:ext cx="598488" cy="1058863"/>
            </a:xfrm>
            <a:custGeom>
              <a:avLst/>
              <a:gdLst/>
              <a:ahLst/>
              <a:cxnLst/>
              <a:rect l="l" t="t" r="r" b="b"/>
              <a:pathLst>
                <a:path w="377" h="667" extrusionOk="0">
                  <a:moveTo>
                    <a:pt x="0" y="667"/>
                  </a:moveTo>
                  <a:lnTo>
                    <a:pt x="377" y="667"/>
                  </a:lnTo>
                  <a:lnTo>
                    <a:pt x="377" y="575"/>
                  </a:lnTo>
                  <a:lnTo>
                    <a:pt x="109" y="575"/>
                  </a:lnTo>
                  <a:lnTo>
                    <a:pt x="109" y="366"/>
                  </a:lnTo>
                  <a:lnTo>
                    <a:pt x="358" y="366"/>
                  </a:lnTo>
                  <a:lnTo>
                    <a:pt x="358" y="273"/>
                  </a:lnTo>
                  <a:lnTo>
                    <a:pt x="109" y="273"/>
                  </a:lnTo>
                  <a:lnTo>
                    <a:pt x="109" y="93"/>
                  </a:lnTo>
                  <a:lnTo>
                    <a:pt x="377" y="93"/>
                  </a:lnTo>
                  <a:lnTo>
                    <a:pt x="377" y="0"/>
                  </a:lnTo>
                  <a:lnTo>
                    <a:pt x="0" y="0"/>
                  </a:lnTo>
                  <a:lnTo>
                    <a:pt x="0" y="667"/>
                  </a:lnTo>
                  <a:close/>
                  <a:moveTo>
                    <a:pt x="0" y="667"/>
                  </a:moveTo>
                  <a:lnTo>
                    <a:pt x="0" y="667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13" name="Google Shape;1013;p10"/>
          <p:cNvSpPr/>
          <p:nvPr/>
        </p:nvSpPr>
        <p:spPr>
          <a:xfrm>
            <a:off x="5632337" y="4750907"/>
            <a:ext cx="668304" cy="108075"/>
          </a:xfrm>
          <a:custGeom>
            <a:avLst/>
            <a:gdLst/>
            <a:ahLst/>
            <a:cxnLst/>
            <a:rect l="l" t="t" r="r" b="b"/>
            <a:pathLst>
              <a:path w="175178" h="4323" extrusionOk="0">
                <a:moveTo>
                  <a:pt x="1" y="1"/>
                </a:moveTo>
                <a:lnTo>
                  <a:pt x="1" y="4323"/>
                </a:lnTo>
                <a:lnTo>
                  <a:pt x="175177" y="4323"/>
                </a:lnTo>
                <a:lnTo>
                  <a:pt x="175177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alibri"/>
              <a:buNone/>
            </a:pPr>
            <a:endParaRPr sz="1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4" name="Google Shape;1014;p10"/>
          <p:cNvSpPr/>
          <p:nvPr/>
        </p:nvSpPr>
        <p:spPr>
          <a:xfrm>
            <a:off x="7057725" y="4630474"/>
            <a:ext cx="695895" cy="108075"/>
          </a:xfrm>
          <a:custGeom>
            <a:avLst/>
            <a:gdLst/>
            <a:ahLst/>
            <a:cxnLst/>
            <a:rect l="l" t="t" r="r" b="b"/>
            <a:pathLst>
              <a:path w="175178" h="4323" extrusionOk="0">
                <a:moveTo>
                  <a:pt x="1" y="1"/>
                </a:moveTo>
                <a:lnTo>
                  <a:pt x="1" y="4323"/>
                </a:lnTo>
                <a:lnTo>
                  <a:pt x="175177" y="4323"/>
                </a:lnTo>
                <a:lnTo>
                  <a:pt x="175177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alibri"/>
              <a:buNone/>
            </a:pPr>
            <a:endParaRPr sz="1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5" name="Google Shape;1015;p10"/>
          <p:cNvSpPr/>
          <p:nvPr/>
        </p:nvSpPr>
        <p:spPr>
          <a:xfrm>
            <a:off x="8548362" y="4750907"/>
            <a:ext cx="660859" cy="108075"/>
          </a:xfrm>
          <a:custGeom>
            <a:avLst/>
            <a:gdLst/>
            <a:ahLst/>
            <a:cxnLst/>
            <a:rect l="l" t="t" r="r" b="b"/>
            <a:pathLst>
              <a:path w="175178" h="4323" extrusionOk="0">
                <a:moveTo>
                  <a:pt x="1" y="1"/>
                </a:moveTo>
                <a:lnTo>
                  <a:pt x="1" y="4323"/>
                </a:lnTo>
                <a:lnTo>
                  <a:pt x="175177" y="4323"/>
                </a:lnTo>
                <a:lnTo>
                  <a:pt x="175177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alibri"/>
              <a:buNone/>
            </a:pPr>
            <a:endParaRPr sz="1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16" name="Google Shape;1016;p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48320" y="1986422"/>
            <a:ext cx="841925" cy="841925"/>
          </a:xfrm>
          <a:prstGeom prst="rect">
            <a:avLst/>
          </a:prstGeom>
          <a:noFill/>
          <a:ln>
            <a:noFill/>
          </a:ln>
        </p:spPr>
      </p:pic>
      <p:sp>
        <p:nvSpPr>
          <p:cNvPr id="1017" name="Google Shape;1017;p10"/>
          <p:cNvSpPr/>
          <p:nvPr/>
        </p:nvSpPr>
        <p:spPr>
          <a:xfrm>
            <a:off x="3169576" y="2080147"/>
            <a:ext cx="6792686" cy="1026566"/>
          </a:xfrm>
          <a:prstGeom prst="rect">
            <a:avLst/>
          </a:prstGeom>
          <a:solidFill>
            <a:schemeClr val="accent1"/>
          </a:solidFill>
          <a:ln w="12700" cap="flat" cmpd="sng">
            <a:solidFill>
              <a:srgbClr val="42719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9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018" name="Google Shape;1018;p10"/>
          <p:cNvSpPr txBox="1"/>
          <p:nvPr/>
        </p:nvSpPr>
        <p:spPr>
          <a:xfrm>
            <a:off x="3813758" y="2380000"/>
            <a:ext cx="6148505" cy="6771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9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Une plante annuelle Appartient à l'espèce Cucurbita pepo.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19" name="Google Shape;1019;p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20550" y="3465587"/>
            <a:ext cx="841925" cy="841925"/>
          </a:xfrm>
          <a:prstGeom prst="rect">
            <a:avLst/>
          </a:prstGeom>
          <a:noFill/>
          <a:ln>
            <a:noFill/>
          </a:ln>
        </p:spPr>
      </p:pic>
      <p:sp>
        <p:nvSpPr>
          <p:cNvPr id="1020" name="Google Shape;1020;p10"/>
          <p:cNvSpPr/>
          <p:nvPr/>
        </p:nvSpPr>
        <p:spPr>
          <a:xfrm>
            <a:off x="3169577" y="3312627"/>
            <a:ext cx="6792686" cy="1026566"/>
          </a:xfrm>
          <a:prstGeom prst="rect">
            <a:avLst/>
          </a:prstGeom>
          <a:solidFill>
            <a:schemeClr val="accent1"/>
          </a:solidFill>
          <a:ln w="12700" cap="flat" cmpd="sng">
            <a:solidFill>
              <a:srgbClr val="42719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9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021" name="Google Shape;1021;p10"/>
          <p:cNvSpPr txBox="1"/>
          <p:nvPr/>
        </p:nvSpPr>
        <p:spPr>
          <a:xfrm>
            <a:off x="3491667" y="3578894"/>
            <a:ext cx="6148505" cy="384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Origines en Amérique centrale et du Sud.</a:t>
            </a:r>
            <a:endParaRPr/>
          </a:p>
        </p:txBody>
      </p:sp>
      <p:pic>
        <p:nvPicPr>
          <p:cNvPr id="1022" name="Google Shape;1022;p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06232" y="4738549"/>
            <a:ext cx="841925" cy="841925"/>
          </a:xfrm>
          <a:prstGeom prst="rect">
            <a:avLst/>
          </a:prstGeom>
          <a:noFill/>
          <a:ln>
            <a:noFill/>
          </a:ln>
        </p:spPr>
      </p:pic>
      <p:sp>
        <p:nvSpPr>
          <p:cNvPr id="1023" name="Google Shape;1023;p10"/>
          <p:cNvSpPr/>
          <p:nvPr/>
        </p:nvSpPr>
        <p:spPr>
          <a:xfrm>
            <a:off x="3169577" y="4653003"/>
            <a:ext cx="6792686" cy="1026566"/>
          </a:xfrm>
          <a:prstGeom prst="rect">
            <a:avLst/>
          </a:prstGeom>
          <a:solidFill>
            <a:schemeClr val="accent1"/>
          </a:solidFill>
          <a:ln w="12700" cap="flat" cmpd="sng">
            <a:solidFill>
              <a:srgbClr val="42719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9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024" name="Google Shape;1024;p10"/>
          <p:cNvSpPr txBox="1"/>
          <p:nvPr/>
        </p:nvSpPr>
        <p:spPr>
          <a:xfrm>
            <a:off x="3523487" y="4820957"/>
            <a:ext cx="6148505" cy="6771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La courgette est cultivée sur tous les continents grâce à la serreiculture.</a:t>
            </a:r>
            <a:endParaRPr sz="19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025" name="Google Shape;1025;p1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169575" y="1577341"/>
            <a:ext cx="7239939" cy="4820675"/>
          </a:xfrm>
          <a:prstGeom prst="rect">
            <a:avLst/>
          </a:prstGeom>
          <a:noFill/>
          <a:ln>
            <a:noFill/>
          </a:ln>
        </p:spPr>
      </p:pic>
      <p:sp>
        <p:nvSpPr>
          <p:cNvPr id="1026" name="Google Shape;1026;p10"/>
          <p:cNvSpPr/>
          <p:nvPr/>
        </p:nvSpPr>
        <p:spPr>
          <a:xfrm>
            <a:off x="3169575" y="1986422"/>
            <a:ext cx="7239939" cy="393578"/>
          </a:xfrm>
          <a:prstGeom prst="rect">
            <a:avLst/>
          </a:prstGeom>
          <a:noFill/>
          <a:ln w="127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9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0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0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32" name="Google Shape;1032;p11"/>
          <p:cNvGraphicFramePr/>
          <p:nvPr/>
        </p:nvGraphicFramePr>
        <p:xfrm>
          <a:off x="1" y="6524"/>
          <a:ext cx="12192000" cy="731425"/>
        </p:xfrm>
        <a:graphic>
          <a:graphicData uri="http://schemas.openxmlformats.org/drawingml/2006/table">
            <a:tbl>
              <a:tblPr firstRow="1" bandRow="1">
                <a:noFill/>
                <a:tableStyleId>{CF38C9F5-0801-4C64-8A8E-689B6870378B}</a:tableStyleId>
              </a:tblPr>
              <a:tblGrid>
                <a:gridCol w="1693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86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986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007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314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900"/>
                        <a:buFont typeface="Times New Roman"/>
                        <a:buNone/>
                      </a:pPr>
                      <a:r>
                        <a:rPr lang="fr-FR" sz="19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Introduction</a:t>
                      </a:r>
                      <a:endParaRPr sz="1900" u="none" strike="noStrike" cap="non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34300" marB="34300" anchor="ctr"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900"/>
                        <a:buFont typeface="Times New Roman"/>
                        <a:buNone/>
                      </a:pPr>
                      <a:r>
                        <a:rPr lang="fr-FR" sz="1900" u="none" strike="noStrike" cap="non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Méthodologie &amp; matériels</a:t>
                      </a:r>
                      <a:endParaRPr sz="1900" b="1" u="none" strike="noStrike" cap="non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34300" marB="3430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900"/>
                        <a:buFont typeface="Times New Roman"/>
                        <a:buNone/>
                      </a:pPr>
                      <a:r>
                        <a:rPr lang="fr-FR" sz="1900" u="none" strike="noStrike" cap="non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Résultats &amp; discussions</a:t>
                      </a:r>
                      <a:endParaRPr sz="1900" b="1" u="none" strike="noStrike" cap="non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34300" marB="3430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900"/>
                        <a:buFont typeface="Times New Roman"/>
                        <a:buNone/>
                      </a:pPr>
                      <a:r>
                        <a:rPr lang="fr-FR" sz="1900" u="none" strike="noStrike" cap="non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Conclusion &amp; recommandations</a:t>
                      </a:r>
                      <a:endParaRPr sz="1900" b="1" u="none" strike="noStrike" cap="non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34300" marB="3430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solidFill>
                      <a:srgbClr val="9CC2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1033" name="Google Shape;1033;p11"/>
          <p:cNvGrpSpPr/>
          <p:nvPr/>
        </p:nvGrpSpPr>
        <p:grpSpPr>
          <a:xfrm>
            <a:off x="766349" y="859969"/>
            <a:ext cx="6784067" cy="498267"/>
            <a:chOff x="444499" y="1136780"/>
            <a:chExt cx="8164731" cy="463420"/>
          </a:xfrm>
        </p:grpSpPr>
        <p:cxnSp>
          <p:nvCxnSpPr>
            <p:cNvPr id="1034" name="Google Shape;1034;p11"/>
            <p:cNvCxnSpPr/>
            <p:nvPr/>
          </p:nvCxnSpPr>
          <p:spPr>
            <a:xfrm>
              <a:off x="444499" y="1136780"/>
              <a:ext cx="7943925" cy="0"/>
            </a:xfrm>
            <a:prstGeom prst="straightConnector1">
              <a:avLst/>
            </a:prstGeom>
            <a:noFill/>
            <a:ln w="28575" cap="flat" cmpd="sng">
              <a:solidFill>
                <a:srgbClr val="2E75B5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1035" name="Google Shape;1035;p11"/>
            <p:cNvSpPr/>
            <p:nvPr/>
          </p:nvSpPr>
          <p:spPr>
            <a:xfrm>
              <a:off x="8100392" y="1136780"/>
              <a:ext cx="508838" cy="463420"/>
            </a:xfrm>
            <a:prstGeom prst="arc">
              <a:avLst>
                <a:gd name="adj1" fmla="val 16596668"/>
                <a:gd name="adj2" fmla="val 0"/>
              </a:avLst>
            </a:prstGeom>
            <a:noFill/>
            <a:ln w="28575" cap="flat" cmpd="sng">
              <a:solidFill>
                <a:srgbClr val="2E75B5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300"/>
                <a:buFont typeface="Calibri"/>
                <a:buNone/>
              </a:pPr>
              <a:endParaRPr sz="13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36" name="Google Shape;1036;p11"/>
          <p:cNvSpPr txBox="1"/>
          <p:nvPr/>
        </p:nvSpPr>
        <p:spPr>
          <a:xfrm>
            <a:off x="823913" y="1033546"/>
            <a:ext cx="1757335" cy="4388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070"/>
              </a:buClr>
              <a:buSzPts val="1800"/>
              <a:buFont typeface="Cambria"/>
              <a:buNone/>
            </a:pPr>
            <a:r>
              <a:rPr lang="fr-FR" sz="1800" b="0" i="0" u="none" strike="noStrike" cap="none">
                <a:solidFill>
                  <a:srgbClr val="757070"/>
                </a:solidFill>
                <a:latin typeface="Cambria"/>
                <a:ea typeface="Cambria"/>
                <a:cs typeface="Cambria"/>
                <a:sym typeface="Cambria"/>
              </a:rPr>
              <a:t>Contexte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7070"/>
              </a:buClr>
              <a:buSzPts val="1800"/>
              <a:buFont typeface="Cambria"/>
              <a:buNone/>
            </a:pPr>
            <a:r>
              <a:rPr lang="fr-FR" sz="1800" b="0" i="0" u="none" strike="noStrike" cap="none">
                <a:solidFill>
                  <a:srgbClr val="757070"/>
                </a:solidFill>
                <a:latin typeface="Cambria"/>
                <a:ea typeface="Cambria"/>
                <a:cs typeface="Cambria"/>
                <a:sym typeface="Cambria"/>
              </a:rPr>
              <a:t> générale</a:t>
            </a:r>
            <a:endParaRPr/>
          </a:p>
        </p:txBody>
      </p:sp>
      <p:sp>
        <p:nvSpPr>
          <p:cNvPr id="1037" name="Google Shape;1037;p11"/>
          <p:cNvSpPr txBox="1"/>
          <p:nvPr/>
        </p:nvSpPr>
        <p:spPr>
          <a:xfrm>
            <a:off x="3435058" y="1028392"/>
            <a:ext cx="1644780" cy="4388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mbria"/>
              <a:buNone/>
            </a:pPr>
            <a:r>
              <a:rPr lang="fr-FR" sz="18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Problématique </a:t>
            </a:r>
            <a:endParaRPr/>
          </a:p>
        </p:txBody>
      </p:sp>
      <p:sp>
        <p:nvSpPr>
          <p:cNvPr id="1038" name="Google Shape;1038;p11"/>
          <p:cNvSpPr txBox="1"/>
          <p:nvPr/>
        </p:nvSpPr>
        <p:spPr>
          <a:xfrm>
            <a:off x="6023684" y="1101324"/>
            <a:ext cx="1526737" cy="354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757070"/>
              </a:buClr>
              <a:buSzPts val="1800"/>
              <a:buFont typeface="Cambria"/>
              <a:buNone/>
            </a:pPr>
            <a:r>
              <a:rPr lang="fr-FR" sz="1800" b="0" i="0" u="none" strike="noStrike" cap="none">
                <a:solidFill>
                  <a:srgbClr val="757070"/>
                </a:solidFill>
                <a:latin typeface="Cambria"/>
                <a:ea typeface="Cambria"/>
                <a:cs typeface="Cambria"/>
                <a:sym typeface="Cambria"/>
              </a:rPr>
              <a:t>Objectifs </a:t>
            </a:r>
            <a:endParaRPr/>
          </a:p>
        </p:txBody>
      </p:sp>
      <p:sp>
        <p:nvSpPr>
          <p:cNvPr id="1039" name="Google Shape;1039;p11"/>
          <p:cNvSpPr txBox="1"/>
          <p:nvPr/>
        </p:nvSpPr>
        <p:spPr>
          <a:xfrm>
            <a:off x="2439617" y="1068609"/>
            <a:ext cx="1852865" cy="4388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75707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040" name="Google Shape;1040;p11" descr="&lt;LOGICA_QUOTE_RIGHT&gt;"/>
          <p:cNvSpPr/>
          <p:nvPr/>
        </p:nvSpPr>
        <p:spPr>
          <a:xfrm>
            <a:off x="5124232" y="964007"/>
            <a:ext cx="112096" cy="503192"/>
          </a:xfrm>
          <a:custGeom>
            <a:avLst/>
            <a:gdLst/>
            <a:ahLst/>
            <a:cxnLst/>
            <a:rect l="l" t="t" r="r" b="b"/>
            <a:pathLst>
              <a:path w="132" h="378" extrusionOk="0">
                <a:moveTo>
                  <a:pt x="132" y="378"/>
                </a:moveTo>
                <a:cubicBezTo>
                  <a:pt x="132" y="134"/>
                  <a:pt x="132" y="134"/>
                  <a:pt x="132" y="134"/>
                </a:cubicBezTo>
                <a:cubicBezTo>
                  <a:pt x="131" y="61"/>
                  <a:pt x="73" y="1"/>
                  <a:pt x="0" y="0"/>
                </a:cubicBezTo>
                <a:cubicBezTo>
                  <a:pt x="0" y="55"/>
                  <a:pt x="0" y="55"/>
                  <a:pt x="0" y="55"/>
                </a:cubicBezTo>
                <a:cubicBezTo>
                  <a:pt x="43" y="61"/>
                  <a:pt x="73" y="91"/>
                  <a:pt x="74" y="133"/>
                </a:cubicBezTo>
                <a:cubicBezTo>
                  <a:pt x="74" y="378"/>
                  <a:pt x="74" y="378"/>
                  <a:pt x="74" y="378"/>
                </a:cubicBezTo>
                <a:cubicBezTo>
                  <a:pt x="132" y="378"/>
                  <a:pt x="132" y="378"/>
                  <a:pt x="132" y="378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1764"/>
              </a:srgbClr>
            </a:outerShdw>
          </a:effectLst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Calibri"/>
              <a:buNone/>
            </a:pPr>
            <a:endParaRPr sz="13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41" name="Google Shape;1041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48797" y="2516182"/>
            <a:ext cx="2150698" cy="2614575"/>
          </a:xfrm>
          <a:prstGeom prst="rect">
            <a:avLst/>
          </a:prstGeom>
          <a:noFill/>
          <a:ln>
            <a:noFill/>
          </a:ln>
        </p:spPr>
      </p:pic>
      <p:sp>
        <p:nvSpPr>
          <p:cNvPr id="1042" name="Google Shape;1042;p11" descr="&lt;LOGICA_QUOTE_LEFT&gt;"/>
          <p:cNvSpPr/>
          <p:nvPr/>
        </p:nvSpPr>
        <p:spPr>
          <a:xfrm>
            <a:off x="3298847" y="1002079"/>
            <a:ext cx="101716" cy="469432"/>
          </a:xfrm>
          <a:custGeom>
            <a:avLst/>
            <a:gdLst/>
            <a:ahLst/>
            <a:cxnLst/>
            <a:rect l="l" t="t" r="r" b="b"/>
            <a:pathLst>
              <a:path w="132" h="378" extrusionOk="0">
                <a:moveTo>
                  <a:pt x="0" y="0"/>
                </a:moveTo>
                <a:cubicBezTo>
                  <a:pt x="0" y="243"/>
                  <a:pt x="0" y="243"/>
                  <a:pt x="0" y="243"/>
                </a:cubicBezTo>
                <a:cubicBezTo>
                  <a:pt x="0" y="316"/>
                  <a:pt x="59" y="376"/>
                  <a:pt x="132" y="378"/>
                </a:cubicBezTo>
                <a:cubicBezTo>
                  <a:pt x="132" y="322"/>
                  <a:pt x="132" y="322"/>
                  <a:pt x="132" y="322"/>
                </a:cubicBezTo>
                <a:cubicBezTo>
                  <a:pt x="88" y="317"/>
                  <a:pt x="58" y="286"/>
                  <a:pt x="58" y="244"/>
                </a:cubicBezTo>
                <a:cubicBezTo>
                  <a:pt x="58" y="0"/>
                  <a:pt x="58" y="0"/>
                  <a:pt x="58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1764"/>
              </a:srgbClr>
            </a:outerShdw>
          </a:effectLst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Calibri"/>
              <a:buNone/>
            </a:pPr>
            <a:endParaRPr sz="13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43" name="Google Shape;1043;p11" descr="Fleche-bleu-png-5.png1 - WHEE #621568 - PNG Images - PNGio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-6110594">
            <a:off x="1952274" y="2388096"/>
            <a:ext cx="884448" cy="884448"/>
          </a:xfrm>
          <a:prstGeom prst="rect">
            <a:avLst/>
          </a:prstGeom>
          <a:noFill/>
          <a:ln>
            <a:noFill/>
          </a:ln>
        </p:spPr>
      </p:pic>
      <p:sp>
        <p:nvSpPr>
          <p:cNvPr id="1044" name="Google Shape;1044;p11"/>
          <p:cNvSpPr/>
          <p:nvPr/>
        </p:nvSpPr>
        <p:spPr>
          <a:xfrm>
            <a:off x="3104818" y="4434658"/>
            <a:ext cx="8760372" cy="15696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400" b="1" dirty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Comment l'intégration des concepts Nexus (eau, énergie, aliment, environnement) peut-elle aider à déterminer le ratio d'eau le plus efficient pour l'irrigation </a:t>
            </a:r>
            <a:r>
              <a:rPr lang="fr-FR" sz="2400" dirty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(Courgette comme modèle</a:t>
            </a:r>
            <a:r>
              <a:rPr lang="fr-FR" sz="2400" dirty="0">
                <a:latin typeface="Cambria"/>
                <a:ea typeface="Cambria"/>
                <a:cs typeface="Cambria"/>
                <a:sym typeface="Cambria"/>
              </a:rPr>
              <a:t>)</a:t>
            </a:r>
            <a:r>
              <a:rPr lang="fr-FR" sz="2400" b="1" dirty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?</a:t>
            </a:r>
            <a:endParaRPr dirty="0"/>
          </a:p>
        </p:txBody>
      </p:sp>
      <p:sp>
        <p:nvSpPr>
          <p:cNvPr id="1045" name="Google Shape;1045;p11"/>
          <p:cNvSpPr/>
          <p:nvPr/>
        </p:nvSpPr>
        <p:spPr>
          <a:xfrm>
            <a:off x="3104818" y="1869132"/>
            <a:ext cx="8637485" cy="19389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lang="fr-FR" sz="2400" b="1" dirty="0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400" b="1" u="sng" dirty="0">
                <a:latin typeface="Cambria"/>
                <a:ea typeface="Cambria"/>
                <a:cs typeface="Cambria"/>
                <a:sym typeface="Cambria"/>
              </a:rPr>
              <a:t>Eau de puit-Eau Dessalée</a:t>
            </a:r>
            <a:r>
              <a:rPr lang="fr-FR" sz="2400" b="1" dirty="0">
                <a:latin typeface="Cambria"/>
                <a:ea typeface="Cambria"/>
                <a:cs typeface="Cambria"/>
                <a:sym typeface="Cambria"/>
              </a:rPr>
              <a:t>: </a:t>
            </a:r>
            <a:r>
              <a:rPr lang="fr-FR" sz="2400" b="1" dirty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Comment l'utilisation de différents mélanges d'eau de dessalement et d'eau de puit influence-t-elle la croissance, la productivité et la qualité des courgettes ?</a:t>
            </a:r>
            <a:endParaRPr sz="2400" b="1" dirty="0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1046" name="Google Shape;1046;p11" descr="Fleche-bleu-png-5.png1 - WHEE #621568 - PNG Images - PNGio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-6110594">
            <a:off x="2109832" y="4374394"/>
            <a:ext cx="884448" cy="88444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7" name="Grouper 16"/>
          <p:cNvGrpSpPr/>
          <p:nvPr/>
        </p:nvGrpSpPr>
        <p:grpSpPr>
          <a:xfrm>
            <a:off x="-951" y="6095279"/>
            <a:ext cx="12192000" cy="762721"/>
            <a:chOff x="0" y="6119336"/>
            <a:chExt cx="12192000" cy="738664"/>
          </a:xfrm>
        </p:grpSpPr>
        <p:sp>
          <p:nvSpPr>
            <p:cNvPr id="18" name="ZoneTexte 17"/>
            <p:cNvSpPr txBox="1"/>
            <p:nvPr/>
          </p:nvSpPr>
          <p:spPr>
            <a:xfrm>
              <a:off x="0" y="6119336"/>
              <a:ext cx="12192000" cy="738664"/>
            </a:xfrm>
            <a:prstGeom prst="rect">
              <a:avLst/>
            </a:prstGeom>
            <a:solidFill>
              <a:srgbClr val="3399CC"/>
            </a:solidFill>
          </p:spPr>
          <p:txBody>
            <a:bodyPr wrap="square" rtlCol="0">
              <a:spAutoFit/>
            </a:bodyPr>
            <a:lstStyle/>
            <a:p>
              <a:pPr algn="just"/>
              <a:r>
                <a:rPr lang="fr-FR" sz="1400" b="1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Second Atelier</a:t>
              </a:r>
            </a:p>
            <a:p>
              <a:pPr algn="just"/>
              <a:r>
                <a:rPr lang="fr-FR" sz="1400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Opportunités et impacts de l’utilisation de l’eau dessalée et </a:t>
              </a:r>
            </a:p>
            <a:p>
              <a:pPr algn="just"/>
              <a:r>
                <a:rPr lang="fr-FR" sz="1400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d’autres innovations technologiques pour une agriculture durable </a:t>
              </a:r>
            </a:p>
          </p:txBody>
        </p:sp>
        <p:pic>
          <p:nvPicPr>
            <p:cNvPr id="19" name="Image 1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983787" y="6119336"/>
              <a:ext cx="2082800" cy="63500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52" name="Google Shape;1052;p12"/>
          <p:cNvGraphicFramePr/>
          <p:nvPr/>
        </p:nvGraphicFramePr>
        <p:xfrm>
          <a:off x="1" y="6524"/>
          <a:ext cx="12192000" cy="731425"/>
        </p:xfrm>
        <a:graphic>
          <a:graphicData uri="http://schemas.openxmlformats.org/drawingml/2006/table">
            <a:tbl>
              <a:tblPr firstRow="1" bandRow="1">
                <a:noFill/>
                <a:tableStyleId>{CF38C9F5-0801-4C64-8A8E-689B6870378B}</a:tableStyleId>
              </a:tblPr>
              <a:tblGrid>
                <a:gridCol w="1693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86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986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007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314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900"/>
                        <a:buFont typeface="Cambria"/>
                        <a:buNone/>
                      </a:pPr>
                      <a:r>
                        <a:rPr lang="fr-FR" sz="1900" u="none" strike="noStrike" cap="non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Introduction</a:t>
                      </a:r>
                      <a:endParaRPr sz="1900" u="none" strike="noStrike" cap="none">
                        <a:solidFill>
                          <a:schemeClr val="lt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68575" marR="68575" marT="34300" marB="34300" anchor="ctr"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900"/>
                        <a:buFont typeface="Cambria"/>
                        <a:buNone/>
                      </a:pPr>
                      <a:r>
                        <a:rPr lang="fr-FR" sz="1900" u="none" strike="noStrike" cap="none">
                          <a:solidFill>
                            <a:schemeClr val="lt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Méthodologie &amp; matériels</a:t>
                      </a:r>
                      <a:endParaRPr sz="1900" b="1" u="none" strike="noStrike" cap="none">
                        <a:solidFill>
                          <a:schemeClr val="lt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68575" marR="68575" marT="34300" marB="3430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900"/>
                        <a:buFont typeface="Cambria"/>
                        <a:buNone/>
                      </a:pPr>
                      <a:r>
                        <a:rPr lang="fr-FR" sz="1900" u="none" strike="noStrike" cap="none">
                          <a:solidFill>
                            <a:schemeClr val="lt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Résultats &amp; discussions</a:t>
                      </a:r>
                      <a:endParaRPr sz="1900" b="1" u="none" strike="noStrike" cap="none">
                        <a:solidFill>
                          <a:schemeClr val="lt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68575" marR="68575" marT="34300" marB="3430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900"/>
                        <a:buFont typeface="Cambria"/>
                        <a:buNone/>
                      </a:pPr>
                      <a:r>
                        <a:rPr lang="fr-FR" sz="1900" u="none" strike="noStrike" cap="none">
                          <a:solidFill>
                            <a:schemeClr val="lt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Conclusion &amp; recommandations</a:t>
                      </a:r>
                      <a:endParaRPr sz="1900" b="1" u="none" strike="noStrike" cap="none">
                        <a:solidFill>
                          <a:schemeClr val="lt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68575" marR="68575" marT="34300" marB="3430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solidFill>
                      <a:srgbClr val="9CC2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1053" name="Google Shape;1053;p12"/>
          <p:cNvGrpSpPr/>
          <p:nvPr/>
        </p:nvGrpSpPr>
        <p:grpSpPr>
          <a:xfrm>
            <a:off x="766349" y="859969"/>
            <a:ext cx="6784067" cy="498267"/>
            <a:chOff x="444499" y="1136780"/>
            <a:chExt cx="8164731" cy="463420"/>
          </a:xfrm>
        </p:grpSpPr>
        <p:cxnSp>
          <p:nvCxnSpPr>
            <p:cNvPr id="1054" name="Google Shape;1054;p12"/>
            <p:cNvCxnSpPr/>
            <p:nvPr/>
          </p:nvCxnSpPr>
          <p:spPr>
            <a:xfrm>
              <a:off x="444499" y="1136780"/>
              <a:ext cx="7943925" cy="0"/>
            </a:xfrm>
            <a:prstGeom prst="straightConnector1">
              <a:avLst/>
            </a:prstGeom>
            <a:noFill/>
            <a:ln w="28575" cap="flat" cmpd="sng">
              <a:solidFill>
                <a:srgbClr val="2E75B5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1055" name="Google Shape;1055;p12"/>
            <p:cNvSpPr/>
            <p:nvPr/>
          </p:nvSpPr>
          <p:spPr>
            <a:xfrm>
              <a:off x="8100392" y="1136780"/>
              <a:ext cx="508838" cy="463420"/>
            </a:xfrm>
            <a:prstGeom prst="arc">
              <a:avLst>
                <a:gd name="adj1" fmla="val 16596668"/>
                <a:gd name="adj2" fmla="val 0"/>
              </a:avLst>
            </a:prstGeom>
            <a:noFill/>
            <a:ln w="28575" cap="flat" cmpd="sng">
              <a:solidFill>
                <a:srgbClr val="2E75B5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56" name="Google Shape;1056;p12"/>
          <p:cNvSpPr txBox="1"/>
          <p:nvPr/>
        </p:nvSpPr>
        <p:spPr>
          <a:xfrm>
            <a:off x="823913" y="1033546"/>
            <a:ext cx="1757335" cy="4388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>
                <a:solidFill>
                  <a:srgbClr val="757070"/>
                </a:solidFill>
                <a:latin typeface="Cambria"/>
                <a:ea typeface="Cambria"/>
                <a:cs typeface="Cambria"/>
                <a:sym typeface="Cambria"/>
              </a:rPr>
              <a:t>Contexte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>
                <a:solidFill>
                  <a:srgbClr val="757070"/>
                </a:solidFill>
                <a:latin typeface="Cambria"/>
                <a:ea typeface="Cambria"/>
                <a:cs typeface="Cambria"/>
                <a:sym typeface="Cambria"/>
              </a:rPr>
              <a:t> générale</a:t>
            </a:r>
            <a:endParaRPr/>
          </a:p>
        </p:txBody>
      </p:sp>
      <p:sp>
        <p:nvSpPr>
          <p:cNvPr id="1057" name="Google Shape;1057;p12"/>
          <p:cNvSpPr txBox="1"/>
          <p:nvPr/>
        </p:nvSpPr>
        <p:spPr>
          <a:xfrm>
            <a:off x="3284545" y="1008663"/>
            <a:ext cx="1526737" cy="4388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>
                <a:solidFill>
                  <a:srgbClr val="757070"/>
                </a:solidFill>
                <a:latin typeface="Cambria"/>
                <a:ea typeface="Cambria"/>
                <a:cs typeface="Cambria"/>
                <a:sym typeface="Cambria"/>
              </a:rPr>
              <a:t>Problématique </a:t>
            </a:r>
            <a:endParaRPr sz="1800">
              <a:solidFill>
                <a:srgbClr val="75707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058" name="Google Shape;1058;p12"/>
          <p:cNvSpPr txBox="1"/>
          <p:nvPr/>
        </p:nvSpPr>
        <p:spPr>
          <a:xfrm>
            <a:off x="6023684" y="1101324"/>
            <a:ext cx="1526737" cy="354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 b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Objectifs </a:t>
            </a:r>
            <a:endParaRPr/>
          </a:p>
        </p:txBody>
      </p:sp>
      <p:sp>
        <p:nvSpPr>
          <p:cNvPr id="1059" name="Google Shape;1059;p12" descr="&lt;LOGICA_QUOTE_LEFT&gt;"/>
          <p:cNvSpPr/>
          <p:nvPr/>
        </p:nvSpPr>
        <p:spPr>
          <a:xfrm>
            <a:off x="6164907" y="1043907"/>
            <a:ext cx="101716" cy="469432"/>
          </a:xfrm>
          <a:custGeom>
            <a:avLst/>
            <a:gdLst/>
            <a:ahLst/>
            <a:cxnLst/>
            <a:rect l="l" t="t" r="r" b="b"/>
            <a:pathLst>
              <a:path w="132" h="378" extrusionOk="0">
                <a:moveTo>
                  <a:pt x="0" y="0"/>
                </a:moveTo>
                <a:cubicBezTo>
                  <a:pt x="0" y="243"/>
                  <a:pt x="0" y="243"/>
                  <a:pt x="0" y="243"/>
                </a:cubicBezTo>
                <a:cubicBezTo>
                  <a:pt x="0" y="316"/>
                  <a:pt x="59" y="376"/>
                  <a:pt x="132" y="378"/>
                </a:cubicBezTo>
                <a:cubicBezTo>
                  <a:pt x="132" y="322"/>
                  <a:pt x="132" y="322"/>
                  <a:pt x="132" y="322"/>
                </a:cubicBezTo>
                <a:cubicBezTo>
                  <a:pt x="88" y="317"/>
                  <a:pt x="58" y="286"/>
                  <a:pt x="58" y="244"/>
                </a:cubicBezTo>
                <a:cubicBezTo>
                  <a:pt x="58" y="0"/>
                  <a:pt x="58" y="0"/>
                  <a:pt x="58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1764"/>
              </a:srgbClr>
            </a:outerShdw>
          </a:effectLst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0" name="Google Shape;1060;p12" descr="&lt;LOGICA_QUOTE_RIGHT&gt;"/>
          <p:cNvSpPr/>
          <p:nvPr/>
        </p:nvSpPr>
        <p:spPr>
          <a:xfrm>
            <a:off x="7332051" y="1023408"/>
            <a:ext cx="112096" cy="503192"/>
          </a:xfrm>
          <a:custGeom>
            <a:avLst/>
            <a:gdLst/>
            <a:ahLst/>
            <a:cxnLst/>
            <a:rect l="l" t="t" r="r" b="b"/>
            <a:pathLst>
              <a:path w="132" h="378" extrusionOk="0">
                <a:moveTo>
                  <a:pt x="132" y="378"/>
                </a:moveTo>
                <a:cubicBezTo>
                  <a:pt x="132" y="134"/>
                  <a:pt x="132" y="134"/>
                  <a:pt x="132" y="134"/>
                </a:cubicBezTo>
                <a:cubicBezTo>
                  <a:pt x="131" y="61"/>
                  <a:pt x="73" y="1"/>
                  <a:pt x="0" y="0"/>
                </a:cubicBezTo>
                <a:cubicBezTo>
                  <a:pt x="0" y="55"/>
                  <a:pt x="0" y="55"/>
                  <a:pt x="0" y="55"/>
                </a:cubicBezTo>
                <a:cubicBezTo>
                  <a:pt x="43" y="61"/>
                  <a:pt x="73" y="91"/>
                  <a:pt x="74" y="133"/>
                </a:cubicBezTo>
                <a:cubicBezTo>
                  <a:pt x="74" y="378"/>
                  <a:pt x="74" y="378"/>
                  <a:pt x="74" y="378"/>
                </a:cubicBezTo>
                <a:cubicBezTo>
                  <a:pt x="132" y="378"/>
                  <a:pt x="132" y="378"/>
                  <a:pt x="132" y="378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1764"/>
              </a:srgbClr>
            </a:outerShdw>
          </a:effectLst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061" name="Google Shape;1061;p12"/>
          <p:cNvGrpSpPr/>
          <p:nvPr/>
        </p:nvGrpSpPr>
        <p:grpSpPr>
          <a:xfrm>
            <a:off x="1625953" y="4090829"/>
            <a:ext cx="4519126" cy="2058555"/>
            <a:chOff x="1219464" y="2886233"/>
            <a:chExt cx="3389344" cy="1543916"/>
          </a:xfrm>
        </p:grpSpPr>
        <p:sp>
          <p:nvSpPr>
            <p:cNvPr id="1062" name="Google Shape;1062;p12"/>
            <p:cNvSpPr/>
            <p:nvPr/>
          </p:nvSpPr>
          <p:spPr>
            <a:xfrm rot="-4771932">
              <a:off x="1666344" y="2723725"/>
              <a:ext cx="1189207" cy="1898505"/>
            </a:xfrm>
            <a:prstGeom prst="rtTriangle">
              <a:avLst/>
            </a:prstGeom>
            <a:gradFill>
              <a:gsLst>
                <a:gs pos="0">
                  <a:srgbClr val="FFFFFF">
                    <a:alpha val="0"/>
                  </a:srgbClr>
                </a:gs>
                <a:gs pos="50000">
                  <a:srgbClr val="7F7F7F">
                    <a:alpha val="32941"/>
                  </a:srgbClr>
                </a:gs>
                <a:gs pos="100000">
                  <a:srgbClr val="7F7F7F">
                    <a:alpha val="32941"/>
                  </a:srgbClr>
                </a:gs>
              </a:gsLst>
              <a:lin ang="216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063" name="Google Shape;1063;p12"/>
            <p:cNvGrpSpPr/>
            <p:nvPr/>
          </p:nvGrpSpPr>
          <p:grpSpPr>
            <a:xfrm>
              <a:off x="2533680" y="2886233"/>
              <a:ext cx="2075128" cy="1543916"/>
              <a:chOff x="2533680" y="2886233"/>
              <a:chExt cx="2075128" cy="1543916"/>
            </a:xfrm>
          </p:grpSpPr>
          <p:sp>
            <p:nvSpPr>
              <p:cNvPr id="1064" name="Google Shape;1064;p12"/>
              <p:cNvSpPr/>
              <p:nvPr/>
            </p:nvSpPr>
            <p:spPr>
              <a:xfrm>
                <a:off x="2533680" y="3064176"/>
                <a:ext cx="553455" cy="1365973"/>
              </a:xfrm>
              <a:custGeom>
                <a:avLst/>
                <a:gdLst/>
                <a:ahLst/>
                <a:cxnLst/>
                <a:rect l="l" t="t" r="r" b="b"/>
                <a:pathLst>
                  <a:path w="423" h="1044" extrusionOk="0">
                    <a:moveTo>
                      <a:pt x="423" y="1044"/>
                    </a:moveTo>
                    <a:lnTo>
                      <a:pt x="10" y="771"/>
                    </a:lnTo>
                    <a:lnTo>
                      <a:pt x="0" y="0"/>
                    </a:lnTo>
                    <a:lnTo>
                      <a:pt x="419" y="229"/>
                    </a:lnTo>
                    <a:lnTo>
                      <a:pt x="423" y="1044"/>
                    </a:lnTo>
                    <a:close/>
                  </a:path>
                </a:pathLst>
              </a:custGeom>
              <a:solidFill>
                <a:srgbClr val="2E75B5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65" name="Google Shape;1065;p12"/>
              <p:cNvSpPr/>
              <p:nvPr/>
            </p:nvSpPr>
            <p:spPr>
              <a:xfrm>
                <a:off x="2533680" y="2886233"/>
                <a:ext cx="2075128" cy="477568"/>
              </a:xfrm>
              <a:custGeom>
                <a:avLst/>
                <a:gdLst/>
                <a:ahLst/>
                <a:cxnLst/>
                <a:rect l="l" t="t" r="r" b="b"/>
                <a:pathLst>
                  <a:path w="1586" h="365" extrusionOk="0">
                    <a:moveTo>
                      <a:pt x="419" y="365"/>
                    </a:moveTo>
                    <a:lnTo>
                      <a:pt x="0" y="136"/>
                    </a:lnTo>
                    <a:lnTo>
                      <a:pt x="1116" y="0"/>
                    </a:lnTo>
                    <a:lnTo>
                      <a:pt x="1586" y="211"/>
                    </a:lnTo>
                    <a:lnTo>
                      <a:pt x="419" y="365"/>
                    </a:lnTo>
                    <a:close/>
                  </a:path>
                </a:pathLst>
              </a:custGeom>
              <a:solidFill>
                <a:srgbClr val="BBD6EE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66" name="Google Shape;1066;p12"/>
              <p:cNvSpPr/>
              <p:nvPr/>
            </p:nvSpPr>
            <p:spPr>
              <a:xfrm>
                <a:off x="3081901" y="3162306"/>
                <a:ext cx="1526907" cy="1267843"/>
              </a:xfrm>
              <a:custGeom>
                <a:avLst/>
                <a:gdLst/>
                <a:ahLst/>
                <a:cxnLst/>
                <a:rect l="l" t="t" r="r" b="b"/>
                <a:pathLst>
                  <a:path w="1167" h="969" extrusionOk="0">
                    <a:moveTo>
                      <a:pt x="1167" y="0"/>
                    </a:moveTo>
                    <a:lnTo>
                      <a:pt x="1153" y="785"/>
                    </a:lnTo>
                    <a:lnTo>
                      <a:pt x="4" y="969"/>
                    </a:lnTo>
                    <a:lnTo>
                      <a:pt x="0" y="154"/>
                    </a:lnTo>
                    <a:lnTo>
                      <a:pt x="1167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1067" name="Google Shape;1067;p12"/>
          <p:cNvGrpSpPr/>
          <p:nvPr/>
        </p:nvGrpSpPr>
        <p:grpSpPr>
          <a:xfrm>
            <a:off x="5185443" y="4218181"/>
            <a:ext cx="3677624" cy="2141664"/>
            <a:chOff x="3889082" y="2981747"/>
            <a:chExt cx="2758218" cy="1606248"/>
          </a:xfrm>
        </p:grpSpPr>
        <p:grpSp>
          <p:nvGrpSpPr>
            <p:cNvPr id="1068" name="Google Shape;1068;p12"/>
            <p:cNvGrpSpPr/>
            <p:nvPr/>
          </p:nvGrpSpPr>
          <p:grpSpPr>
            <a:xfrm>
              <a:off x="4569555" y="2981747"/>
              <a:ext cx="2077745" cy="1604102"/>
              <a:chOff x="4569555" y="2981747"/>
              <a:chExt cx="2077745" cy="1604102"/>
            </a:xfrm>
          </p:grpSpPr>
          <p:sp>
            <p:nvSpPr>
              <p:cNvPr id="1069" name="Google Shape;1069;p12"/>
              <p:cNvSpPr/>
              <p:nvPr/>
            </p:nvSpPr>
            <p:spPr>
              <a:xfrm>
                <a:off x="5688241" y="3282679"/>
                <a:ext cx="955135" cy="1300553"/>
              </a:xfrm>
              <a:custGeom>
                <a:avLst/>
                <a:gdLst/>
                <a:ahLst/>
                <a:cxnLst/>
                <a:rect l="l" t="t" r="r" b="b"/>
                <a:pathLst>
                  <a:path w="730" h="994" extrusionOk="0">
                    <a:moveTo>
                      <a:pt x="3" y="175"/>
                    </a:moveTo>
                    <a:lnTo>
                      <a:pt x="730" y="0"/>
                    </a:lnTo>
                    <a:lnTo>
                      <a:pt x="715" y="784"/>
                    </a:lnTo>
                    <a:lnTo>
                      <a:pt x="0" y="994"/>
                    </a:lnTo>
                    <a:lnTo>
                      <a:pt x="3" y="17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70" name="Google Shape;1070;p12"/>
              <p:cNvSpPr/>
              <p:nvPr/>
            </p:nvSpPr>
            <p:spPr>
              <a:xfrm>
                <a:off x="4569555" y="2981747"/>
                <a:ext cx="2077745" cy="529904"/>
              </a:xfrm>
              <a:custGeom>
                <a:avLst/>
                <a:gdLst/>
                <a:ahLst/>
                <a:cxnLst/>
                <a:rect l="l" t="t" r="r" b="b"/>
                <a:pathLst>
                  <a:path w="1588" h="405" extrusionOk="0">
                    <a:moveTo>
                      <a:pt x="0" y="155"/>
                    </a:moveTo>
                    <a:lnTo>
                      <a:pt x="718" y="0"/>
                    </a:lnTo>
                    <a:lnTo>
                      <a:pt x="1588" y="230"/>
                    </a:lnTo>
                    <a:lnTo>
                      <a:pt x="861" y="405"/>
                    </a:lnTo>
                    <a:lnTo>
                      <a:pt x="0" y="155"/>
                    </a:lnTo>
                    <a:close/>
                  </a:path>
                </a:pathLst>
              </a:custGeom>
              <a:solidFill>
                <a:srgbClr val="DBDBDB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71" name="Google Shape;1071;p12"/>
              <p:cNvSpPr/>
              <p:nvPr/>
            </p:nvSpPr>
            <p:spPr>
              <a:xfrm>
                <a:off x="4569555" y="3184549"/>
                <a:ext cx="1126536" cy="1401300"/>
              </a:xfrm>
              <a:custGeom>
                <a:avLst/>
                <a:gdLst/>
                <a:ahLst/>
                <a:cxnLst/>
                <a:rect l="l" t="t" r="r" b="b"/>
                <a:pathLst>
                  <a:path w="861" h="1071" extrusionOk="0">
                    <a:moveTo>
                      <a:pt x="861" y="250"/>
                    </a:moveTo>
                    <a:lnTo>
                      <a:pt x="858" y="1071"/>
                    </a:lnTo>
                    <a:lnTo>
                      <a:pt x="12" y="771"/>
                    </a:lnTo>
                    <a:lnTo>
                      <a:pt x="0" y="0"/>
                    </a:lnTo>
                    <a:lnTo>
                      <a:pt x="861" y="250"/>
                    </a:lnTo>
                    <a:close/>
                  </a:path>
                </a:pathLst>
              </a:custGeom>
              <a:solidFill>
                <a:srgbClr val="7B7B7B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072" name="Google Shape;1072;p12"/>
            <p:cNvSpPr/>
            <p:nvPr/>
          </p:nvSpPr>
          <p:spPr>
            <a:xfrm>
              <a:off x="3889082" y="4195392"/>
              <a:ext cx="1813447" cy="392603"/>
            </a:xfrm>
            <a:prstGeom prst="triangle">
              <a:avLst>
                <a:gd name="adj" fmla="val 39116"/>
              </a:avLst>
            </a:prstGeom>
            <a:gradFill>
              <a:gsLst>
                <a:gs pos="0">
                  <a:srgbClr val="7F7F7F">
                    <a:alpha val="78823"/>
                  </a:srgbClr>
                </a:gs>
                <a:gs pos="50000">
                  <a:srgbClr val="F2F2F2">
                    <a:alpha val="0"/>
                  </a:srgbClr>
                </a:gs>
                <a:gs pos="100000">
                  <a:srgbClr val="F2F2F2">
                    <a:alpha val="0"/>
                  </a:srgbClr>
                </a:gs>
              </a:gsLst>
              <a:lin ang="90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73" name="Google Shape;1073;p12"/>
          <p:cNvGrpSpPr/>
          <p:nvPr/>
        </p:nvGrpSpPr>
        <p:grpSpPr>
          <a:xfrm>
            <a:off x="3217961" y="2993618"/>
            <a:ext cx="1482092" cy="1482080"/>
            <a:chOff x="665270" y="1219301"/>
            <a:chExt cx="1240854" cy="1240854"/>
          </a:xfrm>
        </p:grpSpPr>
        <p:sp>
          <p:nvSpPr>
            <p:cNvPr id="1074" name="Google Shape;1074;p12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5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5" name="Google Shape;1075;p12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r-FR" sz="2400" b="1">
                  <a:solidFill>
                    <a:srgbClr val="3F3F3F"/>
                  </a:solidFill>
                  <a:latin typeface="Calibri"/>
                  <a:ea typeface="Calibri"/>
                  <a:cs typeface="Calibri"/>
                  <a:sym typeface="Calibri"/>
                </a:rPr>
                <a:t>2</a:t>
              </a:r>
              <a:endParaRPr/>
            </a:p>
          </p:txBody>
        </p:sp>
      </p:grpSp>
      <p:grpSp>
        <p:nvGrpSpPr>
          <p:cNvPr id="1076" name="Google Shape;1076;p12"/>
          <p:cNvGrpSpPr/>
          <p:nvPr/>
        </p:nvGrpSpPr>
        <p:grpSpPr>
          <a:xfrm>
            <a:off x="7519285" y="3174578"/>
            <a:ext cx="1482092" cy="1482080"/>
            <a:chOff x="665270" y="1219301"/>
            <a:chExt cx="1240854" cy="1240854"/>
          </a:xfrm>
        </p:grpSpPr>
        <p:sp>
          <p:nvSpPr>
            <p:cNvPr id="1077" name="Google Shape;1077;p12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>
                <a:gd name="adj" fmla="val 100000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5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8" name="Google Shape;1078;p12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r-FR" sz="2400" b="1">
                  <a:solidFill>
                    <a:srgbClr val="3F3F3F"/>
                  </a:solidFill>
                  <a:latin typeface="Calibri"/>
                  <a:ea typeface="Calibri"/>
                  <a:cs typeface="Calibri"/>
                  <a:sym typeface="Calibri"/>
                </a:rPr>
                <a:t>3</a:t>
              </a:r>
              <a:endParaRPr/>
            </a:p>
          </p:txBody>
        </p:sp>
      </p:grpSp>
      <p:sp>
        <p:nvSpPr>
          <p:cNvPr id="1079" name="Google Shape;1079;p12"/>
          <p:cNvSpPr/>
          <p:nvPr/>
        </p:nvSpPr>
        <p:spPr>
          <a:xfrm>
            <a:off x="181905" y="3525769"/>
            <a:ext cx="3052560" cy="11695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9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900" b="1" dirty="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Analyse de l'efficacité des ressources: 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900" b="1" dirty="0">
                <a:solidFill>
                  <a:schemeClr val="accent1"/>
                </a:solidFill>
                <a:latin typeface="Calibri"/>
                <a:ea typeface="Cambria"/>
                <a:cs typeface="Calibri"/>
                <a:sym typeface="Calibri"/>
              </a:rPr>
              <a:t>Empreinte eau</a:t>
            </a:r>
            <a:endParaRPr sz="1900" b="1" dirty="0">
              <a:solidFill>
                <a:schemeClr val="accen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080" name="Google Shape;1080;p12"/>
          <p:cNvSpPr/>
          <p:nvPr/>
        </p:nvSpPr>
        <p:spPr>
          <a:xfrm>
            <a:off x="9066409" y="3017849"/>
            <a:ext cx="3101781" cy="20005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9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900" b="1" dirty="0">
                <a:solidFill>
                  <a:srgbClr val="757070"/>
                </a:solidFill>
                <a:latin typeface="Cambria"/>
                <a:ea typeface="Cambria"/>
                <a:cs typeface="Cambria"/>
                <a:sym typeface="Cambria"/>
              </a:rPr>
              <a:t>Étude des impacts environnementaux: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900" b="1" dirty="0">
                <a:solidFill>
                  <a:srgbClr val="757070"/>
                </a:solidFill>
                <a:latin typeface="Cambria"/>
                <a:ea typeface="Cambria"/>
                <a:sym typeface="Cambria"/>
              </a:rPr>
              <a:t>Empreinte carbone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900" b="1" dirty="0">
              <a:solidFill>
                <a:srgbClr val="75707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900" i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1" name="Google Shape;1081;p12"/>
          <p:cNvSpPr/>
          <p:nvPr/>
        </p:nvSpPr>
        <p:spPr>
          <a:xfrm>
            <a:off x="6371477" y="1714271"/>
            <a:ext cx="4504481" cy="615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1" dirty="0">
                <a:solidFill>
                  <a:schemeClr val="accent4"/>
                </a:solidFill>
                <a:latin typeface="Cambria"/>
                <a:ea typeface="Cambria"/>
                <a:cs typeface="Cambria"/>
                <a:sym typeface="Cambria"/>
              </a:rPr>
              <a:t> Suivi des paramètres agronomiques et de qualité de la culture choisie </a:t>
            </a:r>
            <a:endParaRPr dirty="0"/>
          </a:p>
        </p:txBody>
      </p:sp>
      <p:grpSp>
        <p:nvGrpSpPr>
          <p:cNvPr id="1082" name="Google Shape;1082;p12"/>
          <p:cNvGrpSpPr/>
          <p:nvPr/>
        </p:nvGrpSpPr>
        <p:grpSpPr>
          <a:xfrm>
            <a:off x="4665709" y="2913269"/>
            <a:ext cx="2629019" cy="1772451"/>
            <a:chOff x="3499281" y="2003061"/>
            <a:chExt cx="1971764" cy="1329338"/>
          </a:xfrm>
        </p:grpSpPr>
        <p:sp>
          <p:nvSpPr>
            <p:cNvPr id="1083" name="Google Shape;1083;p12"/>
            <p:cNvSpPr/>
            <p:nvPr/>
          </p:nvSpPr>
          <p:spPr>
            <a:xfrm>
              <a:off x="3499281" y="2059322"/>
              <a:ext cx="323176" cy="1273077"/>
            </a:xfrm>
            <a:custGeom>
              <a:avLst/>
              <a:gdLst/>
              <a:ahLst/>
              <a:cxnLst/>
              <a:rect l="l" t="t" r="r" b="b"/>
              <a:pathLst>
                <a:path w="247" h="973" extrusionOk="0">
                  <a:moveTo>
                    <a:pt x="247" y="973"/>
                  </a:moveTo>
                  <a:lnTo>
                    <a:pt x="2" y="783"/>
                  </a:lnTo>
                  <a:lnTo>
                    <a:pt x="0" y="0"/>
                  </a:lnTo>
                  <a:lnTo>
                    <a:pt x="247" y="137"/>
                  </a:lnTo>
                  <a:lnTo>
                    <a:pt x="247" y="973"/>
                  </a:lnTo>
                  <a:close/>
                </a:path>
              </a:pathLst>
            </a:custGeom>
            <a:solidFill>
              <a:srgbClr val="BF9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4" name="Google Shape;1084;p12"/>
            <p:cNvSpPr/>
            <p:nvPr/>
          </p:nvSpPr>
          <p:spPr>
            <a:xfrm>
              <a:off x="3499281" y="2003061"/>
              <a:ext cx="1971764" cy="235513"/>
            </a:xfrm>
            <a:custGeom>
              <a:avLst/>
              <a:gdLst/>
              <a:ahLst/>
              <a:cxnLst/>
              <a:rect l="l" t="t" r="r" b="b"/>
              <a:pathLst>
                <a:path w="1507" h="180" extrusionOk="0">
                  <a:moveTo>
                    <a:pt x="247" y="180"/>
                  </a:moveTo>
                  <a:lnTo>
                    <a:pt x="0" y="43"/>
                  </a:lnTo>
                  <a:lnTo>
                    <a:pt x="1187" y="0"/>
                  </a:lnTo>
                  <a:lnTo>
                    <a:pt x="1507" y="132"/>
                  </a:lnTo>
                  <a:lnTo>
                    <a:pt x="247" y="180"/>
                  </a:lnTo>
                  <a:close/>
                </a:path>
              </a:pathLst>
            </a:custGeom>
            <a:solidFill>
              <a:srgbClr val="FEE599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5" name="Google Shape;1085;p12"/>
            <p:cNvSpPr/>
            <p:nvPr/>
          </p:nvSpPr>
          <p:spPr>
            <a:xfrm>
              <a:off x="3822457" y="2175770"/>
              <a:ext cx="1648588" cy="1156628"/>
            </a:xfrm>
            <a:custGeom>
              <a:avLst/>
              <a:gdLst/>
              <a:ahLst/>
              <a:cxnLst/>
              <a:rect l="l" t="t" r="r" b="b"/>
              <a:pathLst>
                <a:path w="1260" h="884" extrusionOk="0">
                  <a:moveTo>
                    <a:pt x="1260" y="0"/>
                  </a:moveTo>
                  <a:lnTo>
                    <a:pt x="1247" y="813"/>
                  </a:lnTo>
                  <a:lnTo>
                    <a:pt x="0" y="884"/>
                  </a:lnTo>
                  <a:lnTo>
                    <a:pt x="0" y="48"/>
                  </a:lnTo>
                  <a:lnTo>
                    <a:pt x="126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86" name="Google Shape;1086;p12"/>
          <p:cNvGrpSpPr/>
          <p:nvPr/>
        </p:nvGrpSpPr>
        <p:grpSpPr>
          <a:xfrm>
            <a:off x="5264481" y="1535766"/>
            <a:ext cx="1482092" cy="1482080"/>
            <a:chOff x="665270" y="1219301"/>
            <a:chExt cx="1240854" cy="1240854"/>
          </a:xfrm>
        </p:grpSpPr>
        <p:sp>
          <p:nvSpPr>
            <p:cNvPr id="1087" name="Google Shape;1087;p12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>
                <a:gd name="adj" fmla="val 100000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5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8" name="Google Shape;1088;p12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r-FR" sz="2400" b="1">
                  <a:solidFill>
                    <a:srgbClr val="3F3F3F"/>
                  </a:solidFill>
                  <a:latin typeface="Calibri"/>
                  <a:ea typeface="Calibri"/>
                  <a:cs typeface="Calibri"/>
                  <a:sym typeface="Calibri"/>
                </a:rPr>
                <a:t>1</a:t>
              </a:r>
              <a:endParaRPr/>
            </a:p>
          </p:txBody>
        </p:sp>
      </p:grpSp>
      <p:grpSp>
        <p:nvGrpSpPr>
          <p:cNvPr id="39" name="Grouper 38"/>
          <p:cNvGrpSpPr/>
          <p:nvPr/>
        </p:nvGrpSpPr>
        <p:grpSpPr>
          <a:xfrm>
            <a:off x="-951" y="6095279"/>
            <a:ext cx="12192000" cy="762721"/>
            <a:chOff x="0" y="6119336"/>
            <a:chExt cx="12192000" cy="738664"/>
          </a:xfrm>
        </p:grpSpPr>
        <p:sp>
          <p:nvSpPr>
            <p:cNvPr id="40" name="ZoneTexte 39"/>
            <p:cNvSpPr txBox="1"/>
            <p:nvPr/>
          </p:nvSpPr>
          <p:spPr>
            <a:xfrm>
              <a:off x="0" y="6119336"/>
              <a:ext cx="12192000" cy="738664"/>
            </a:xfrm>
            <a:prstGeom prst="rect">
              <a:avLst/>
            </a:prstGeom>
            <a:solidFill>
              <a:srgbClr val="3399CC"/>
            </a:solidFill>
          </p:spPr>
          <p:txBody>
            <a:bodyPr wrap="square" rtlCol="0">
              <a:spAutoFit/>
            </a:bodyPr>
            <a:lstStyle/>
            <a:p>
              <a:pPr algn="just"/>
              <a:r>
                <a:rPr lang="fr-FR" sz="1400" b="1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Second Atelier</a:t>
              </a:r>
            </a:p>
            <a:p>
              <a:pPr algn="just"/>
              <a:r>
                <a:rPr lang="fr-FR" sz="1400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Opportunités et impacts de l’utilisation de l’eau dessalée et </a:t>
              </a:r>
            </a:p>
            <a:p>
              <a:pPr algn="just"/>
              <a:r>
                <a:rPr lang="fr-FR" sz="1400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d’autres innovations technologiques pour une agriculture durable </a:t>
              </a:r>
            </a:p>
          </p:txBody>
        </p:sp>
        <p:pic>
          <p:nvPicPr>
            <p:cNvPr id="41" name="Image 4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983787" y="6119336"/>
              <a:ext cx="2082800" cy="63500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9" name="Google Shape;1139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386121" y="3826588"/>
            <a:ext cx="3596847" cy="269193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40" name="Google Shape;1140;p14"/>
          <p:cNvGrpSpPr/>
          <p:nvPr/>
        </p:nvGrpSpPr>
        <p:grpSpPr>
          <a:xfrm>
            <a:off x="159176" y="4788602"/>
            <a:ext cx="2416639" cy="871670"/>
            <a:chOff x="-95750" y="1823596"/>
            <a:chExt cx="2010208" cy="871670"/>
          </a:xfrm>
        </p:grpSpPr>
        <p:sp>
          <p:nvSpPr>
            <p:cNvPr id="1141" name="Google Shape;1141;p14"/>
            <p:cNvSpPr/>
            <p:nvPr/>
          </p:nvSpPr>
          <p:spPr>
            <a:xfrm>
              <a:off x="-95750" y="1823596"/>
              <a:ext cx="1558178" cy="859086"/>
            </a:xfrm>
            <a:prstGeom prst="roundRect">
              <a:avLst>
                <a:gd name="adj" fmla="val 9764"/>
              </a:avLst>
            </a:prstGeom>
            <a:solidFill>
              <a:srgbClr val="FFFFFF"/>
            </a:solidFill>
            <a:ln w="19050" cap="flat" cmpd="sng">
              <a:solidFill>
                <a:srgbClr val="02859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900" b="1">
                <a:solidFill>
                  <a:srgbClr val="2E75B5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r-FR" sz="1900" b="1">
                  <a:solidFill>
                    <a:schemeClr val="accent1"/>
                  </a:solidFill>
                  <a:latin typeface="Cambria"/>
                  <a:ea typeface="Cambria"/>
                  <a:cs typeface="Cambria"/>
                  <a:sym typeface="Cambria"/>
                </a:rPr>
                <a:t>Serre experimental </a:t>
              </a:r>
              <a:endParaRPr sz="1900" b="1">
                <a:solidFill>
                  <a:schemeClr val="accent1"/>
                </a:solidFill>
                <a:latin typeface="Cambria"/>
                <a:ea typeface="Cambria"/>
                <a:cs typeface="Cambria"/>
                <a:sym typeface="Cambria"/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9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2" name="Google Shape;1142;p14"/>
            <p:cNvSpPr txBox="1"/>
            <p:nvPr/>
          </p:nvSpPr>
          <p:spPr>
            <a:xfrm>
              <a:off x="1256341" y="2168501"/>
              <a:ext cx="54" cy="16927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 b="1">
                <a:solidFill>
                  <a:srgbClr val="028599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43" name="Google Shape;1143;p14"/>
            <p:cNvSpPr txBox="1"/>
            <p:nvPr/>
          </p:nvSpPr>
          <p:spPr>
            <a:xfrm>
              <a:off x="583187" y="2449045"/>
              <a:ext cx="1331271" cy="24622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C0C0C"/>
                </a:buClr>
                <a:buSzPts val="1600"/>
                <a:buFont typeface="Calibri"/>
                <a:buNone/>
              </a:pPr>
              <a:endParaRPr sz="1600" b="1">
                <a:solidFill>
                  <a:srgbClr val="2E75B5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44" name="Google Shape;1144;p14"/>
            <p:cNvSpPr/>
            <p:nvPr/>
          </p:nvSpPr>
          <p:spPr>
            <a:xfrm rot="5400000">
              <a:off x="1483832" y="2181566"/>
              <a:ext cx="227537" cy="196153"/>
            </a:xfrm>
            <a:prstGeom prst="triangle">
              <a:avLst>
                <a:gd name="adj" fmla="val 50000"/>
              </a:avLst>
            </a:prstGeom>
            <a:solidFill>
              <a:srgbClr val="02859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9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aphicFrame>
        <p:nvGraphicFramePr>
          <p:cNvPr id="1145" name="Google Shape;1145;p14"/>
          <p:cNvGraphicFramePr/>
          <p:nvPr/>
        </p:nvGraphicFramePr>
        <p:xfrm>
          <a:off x="1" y="6524"/>
          <a:ext cx="12192000" cy="731425"/>
        </p:xfrm>
        <a:graphic>
          <a:graphicData uri="http://schemas.openxmlformats.org/drawingml/2006/table">
            <a:tbl>
              <a:tblPr firstRow="1" bandRow="1">
                <a:noFill/>
                <a:tableStyleId>{CF38C9F5-0801-4C64-8A8E-689B6870378B}</a:tableStyleId>
              </a:tblPr>
              <a:tblGrid>
                <a:gridCol w="1693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86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986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007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314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900"/>
                        <a:buFont typeface="Times New Roman"/>
                        <a:buNone/>
                      </a:pPr>
                      <a:r>
                        <a:rPr lang="fr-FR" sz="19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Introduction</a:t>
                      </a:r>
                      <a:endParaRPr sz="1900" u="none" strike="noStrike" cap="non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34300" marB="34300" anchor="ctr"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900"/>
                        <a:buFont typeface="Times New Roman"/>
                        <a:buNone/>
                      </a:pPr>
                      <a:r>
                        <a:rPr lang="fr-FR" sz="1900" u="none" strike="noStrike" cap="non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Méthodologie &amp; outils</a:t>
                      </a:r>
                      <a:endParaRPr sz="1900" b="1" u="none" strike="noStrike" cap="non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34300" marB="3430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900"/>
                        <a:buFont typeface="Times New Roman"/>
                        <a:buNone/>
                      </a:pPr>
                      <a:r>
                        <a:rPr lang="fr-FR" sz="1900" u="none" strike="noStrike" cap="non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Résultats &amp; discussions</a:t>
                      </a:r>
                      <a:endParaRPr sz="1900" b="1" u="none" strike="noStrike" cap="non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34300" marB="3430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900"/>
                        <a:buFont typeface="Times New Roman"/>
                        <a:buNone/>
                      </a:pPr>
                      <a:r>
                        <a:rPr lang="fr-FR" sz="1900" u="none" strike="noStrike" cap="non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Conclusion &amp; recommandations</a:t>
                      </a:r>
                      <a:endParaRPr sz="1900" b="1" u="none" strike="noStrike" cap="non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34300" marB="3430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solidFill>
                      <a:srgbClr val="9CC2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146" name="Google Shape;1146;p14"/>
          <p:cNvSpPr txBox="1"/>
          <p:nvPr/>
        </p:nvSpPr>
        <p:spPr>
          <a:xfrm>
            <a:off x="823913" y="1033546"/>
            <a:ext cx="1757335" cy="4388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 b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Méthodologie</a:t>
            </a:r>
            <a:endParaRPr/>
          </a:p>
        </p:txBody>
      </p:sp>
      <p:sp>
        <p:nvSpPr>
          <p:cNvPr id="1147" name="Google Shape;1147;p14"/>
          <p:cNvSpPr txBox="1"/>
          <p:nvPr/>
        </p:nvSpPr>
        <p:spPr>
          <a:xfrm>
            <a:off x="2439617" y="1068609"/>
            <a:ext cx="1852865" cy="4388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148" name="Google Shape;1148;p14" descr="&lt;LOGICA_QUOTE_LEFT&gt;"/>
          <p:cNvSpPr/>
          <p:nvPr/>
        </p:nvSpPr>
        <p:spPr>
          <a:xfrm>
            <a:off x="857227" y="1107981"/>
            <a:ext cx="101716" cy="469432"/>
          </a:xfrm>
          <a:custGeom>
            <a:avLst/>
            <a:gdLst/>
            <a:ahLst/>
            <a:cxnLst/>
            <a:rect l="l" t="t" r="r" b="b"/>
            <a:pathLst>
              <a:path w="132" h="378" extrusionOk="0">
                <a:moveTo>
                  <a:pt x="0" y="0"/>
                </a:moveTo>
                <a:cubicBezTo>
                  <a:pt x="0" y="243"/>
                  <a:pt x="0" y="243"/>
                  <a:pt x="0" y="243"/>
                </a:cubicBezTo>
                <a:cubicBezTo>
                  <a:pt x="0" y="316"/>
                  <a:pt x="59" y="376"/>
                  <a:pt x="132" y="378"/>
                </a:cubicBezTo>
                <a:cubicBezTo>
                  <a:pt x="132" y="322"/>
                  <a:pt x="132" y="322"/>
                  <a:pt x="132" y="322"/>
                </a:cubicBezTo>
                <a:cubicBezTo>
                  <a:pt x="88" y="317"/>
                  <a:pt x="58" y="286"/>
                  <a:pt x="58" y="244"/>
                </a:cubicBezTo>
                <a:cubicBezTo>
                  <a:pt x="58" y="0"/>
                  <a:pt x="58" y="0"/>
                  <a:pt x="58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1764"/>
              </a:srgbClr>
            </a:outerShdw>
          </a:effectLst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9" name="Google Shape;1149;p14" descr="&lt;LOGICA_QUOTE_RIGHT&gt;"/>
          <p:cNvSpPr/>
          <p:nvPr/>
        </p:nvSpPr>
        <p:spPr>
          <a:xfrm>
            <a:off x="2440483" y="1027880"/>
            <a:ext cx="112096" cy="503192"/>
          </a:xfrm>
          <a:custGeom>
            <a:avLst/>
            <a:gdLst/>
            <a:ahLst/>
            <a:cxnLst/>
            <a:rect l="l" t="t" r="r" b="b"/>
            <a:pathLst>
              <a:path w="132" h="378" extrusionOk="0">
                <a:moveTo>
                  <a:pt x="132" y="378"/>
                </a:moveTo>
                <a:cubicBezTo>
                  <a:pt x="132" y="134"/>
                  <a:pt x="132" y="134"/>
                  <a:pt x="132" y="134"/>
                </a:cubicBezTo>
                <a:cubicBezTo>
                  <a:pt x="131" y="61"/>
                  <a:pt x="73" y="1"/>
                  <a:pt x="0" y="0"/>
                </a:cubicBezTo>
                <a:cubicBezTo>
                  <a:pt x="0" y="55"/>
                  <a:pt x="0" y="55"/>
                  <a:pt x="0" y="55"/>
                </a:cubicBezTo>
                <a:cubicBezTo>
                  <a:pt x="43" y="61"/>
                  <a:pt x="73" y="91"/>
                  <a:pt x="74" y="133"/>
                </a:cubicBezTo>
                <a:cubicBezTo>
                  <a:pt x="74" y="378"/>
                  <a:pt x="74" y="378"/>
                  <a:pt x="74" y="378"/>
                </a:cubicBezTo>
                <a:cubicBezTo>
                  <a:pt x="132" y="378"/>
                  <a:pt x="132" y="378"/>
                  <a:pt x="132" y="378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1764"/>
              </a:srgbClr>
            </a:outerShdw>
          </a:effectLst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150" name="Google Shape;1150;p14"/>
          <p:cNvGrpSpPr/>
          <p:nvPr/>
        </p:nvGrpSpPr>
        <p:grpSpPr>
          <a:xfrm>
            <a:off x="464461" y="2143869"/>
            <a:ext cx="1834096" cy="770145"/>
            <a:chOff x="539752" y="2084774"/>
            <a:chExt cx="1623715" cy="770145"/>
          </a:xfrm>
        </p:grpSpPr>
        <p:sp>
          <p:nvSpPr>
            <p:cNvPr id="1151" name="Google Shape;1151;p14"/>
            <p:cNvSpPr/>
            <p:nvPr/>
          </p:nvSpPr>
          <p:spPr>
            <a:xfrm>
              <a:off x="539752" y="2084774"/>
              <a:ext cx="1433227" cy="770145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9050" cap="flat" cmpd="sng">
              <a:solidFill>
                <a:srgbClr val="FF3F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9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2" name="Google Shape;1152;p14"/>
            <p:cNvSpPr txBox="1"/>
            <p:nvPr/>
          </p:nvSpPr>
          <p:spPr>
            <a:xfrm>
              <a:off x="665034" y="2239013"/>
              <a:ext cx="1194093" cy="4616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r-FR" sz="1500" b="1">
                  <a:solidFill>
                    <a:srgbClr val="FF3F5F"/>
                  </a:solidFill>
                  <a:latin typeface="Cambria"/>
                  <a:ea typeface="Cambria"/>
                  <a:cs typeface="Cambria"/>
                  <a:sym typeface="Cambria"/>
                </a:rPr>
                <a:t>Complexe horticole</a:t>
              </a:r>
              <a:endParaRPr sz="1500" b="1">
                <a:solidFill>
                  <a:srgbClr val="FF3F5F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153" name="Google Shape;1153;p14"/>
            <p:cNvSpPr/>
            <p:nvPr/>
          </p:nvSpPr>
          <p:spPr>
            <a:xfrm rot="5400000">
              <a:off x="1951622" y="2309136"/>
              <a:ext cx="227537" cy="196153"/>
            </a:xfrm>
            <a:prstGeom prst="triangle">
              <a:avLst>
                <a:gd name="adj" fmla="val 50000"/>
              </a:avLst>
            </a:prstGeom>
            <a:solidFill>
              <a:srgbClr val="FF3F5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9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aphicFrame>
        <p:nvGraphicFramePr>
          <p:cNvPr id="1154" name="Google Shape;1154;p14"/>
          <p:cNvGraphicFramePr/>
          <p:nvPr/>
        </p:nvGraphicFramePr>
        <p:xfrm>
          <a:off x="1" y="29983"/>
          <a:ext cx="12192000" cy="707950"/>
        </p:xfrm>
        <a:graphic>
          <a:graphicData uri="http://schemas.openxmlformats.org/drawingml/2006/table">
            <a:tbl>
              <a:tblPr firstRow="1" bandRow="1">
                <a:noFill/>
                <a:tableStyleId>{CF38C9F5-0801-4C64-8A8E-689B6870378B}</a:tableStyleId>
              </a:tblPr>
              <a:tblGrid>
                <a:gridCol w="1693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86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986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007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079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900"/>
                        <a:buFont typeface="Times New Roman"/>
                        <a:buNone/>
                      </a:pPr>
                      <a:r>
                        <a:rPr lang="fr-FR" sz="19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Introduction</a:t>
                      </a:r>
                      <a:endParaRPr sz="1900" u="none" strike="noStrike" cap="non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34300" marB="34300" anchor="ctr"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900"/>
                        <a:buFont typeface="Times New Roman"/>
                        <a:buNone/>
                      </a:pPr>
                      <a:r>
                        <a:rPr lang="fr-FR" sz="1900" u="none" strike="noStrike" cap="non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Méthodologie &amp; matériels</a:t>
                      </a:r>
                      <a:endParaRPr sz="1900" b="1" u="none" strike="noStrike" cap="non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34300" marB="3430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solidFill>
                      <a:srgbClr val="2E75B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900"/>
                        <a:buFont typeface="Times New Roman"/>
                        <a:buNone/>
                      </a:pPr>
                      <a:r>
                        <a:rPr lang="fr-FR" sz="1900" u="none" strike="noStrike" cap="non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Résultats &amp; discussions</a:t>
                      </a:r>
                      <a:endParaRPr sz="1900" b="1" u="none" strike="noStrike" cap="non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34300" marB="3430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900"/>
                        <a:buFont typeface="Times New Roman"/>
                        <a:buNone/>
                      </a:pPr>
                      <a:r>
                        <a:rPr lang="fr-FR" sz="1900" u="none" strike="noStrike" cap="non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Conclusion &amp; recommandations</a:t>
                      </a:r>
                      <a:endParaRPr sz="1900" b="1" u="none" strike="noStrike" cap="non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34300" marB="3430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solidFill>
                      <a:srgbClr val="9CC2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1155" name="Google Shape;1155;p14"/>
          <p:cNvGrpSpPr/>
          <p:nvPr/>
        </p:nvGrpSpPr>
        <p:grpSpPr>
          <a:xfrm>
            <a:off x="752265" y="904937"/>
            <a:ext cx="4119543" cy="498267"/>
            <a:chOff x="444499" y="1136780"/>
            <a:chExt cx="8164731" cy="463420"/>
          </a:xfrm>
        </p:grpSpPr>
        <p:cxnSp>
          <p:nvCxnSpPr>
            <p:cNvPr id="1156" name="Google Shape;1156;p14"/>
            <p:cNvCxnSpPr/>
            <p:nvPr/>
          </p:nvCxnSpPr>
          <p:spPr>
            <a:xfrm>
              <a:off x="444499" y="1136780"/>
              <a:ext cx="7943925" cy="0"/>
            </a:xfrm>
            <a:prstGeom prst="straightConnector1">
              <a:avLst/>
            </a:prstGeom>
            <a:noFill/>
            <a:ln w="28575" cap="flat" cmpd="sng">
              <a:solidFill>
                <a:srgbClr val="2E75B5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1157" name="Google Shape;1157;p14"/>
            <p:cNvSpPr/>
            <p:nvPr/>
          </p:nvSpPr>
          <p:spPr>
            <a:xfrm>
              <a:off x="8100392" y="1136780"/>
              <a:ext cx="508838" cy="463420"/>
            </a:xfrm>
            <a:prstGeom prst="arc">
              <a:avLst>
                <a:gd name="adj1" fmla="val 16596668"/>
                <a:gd name="adj2" fmla="val 0"/>
              </a:avLst>
            </a:prstGeom>
            <a:noFill/>
            <a:ln w="28575" cap="flat" cmpd="sng">
              <a:solidFill>
                <a:srgbClr val="2E75B5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58" name="Google Shape;1158;p14"/>
          <p:cNvSpPr txBox="1"/>
          <p:nvPr/>
        </p:nvSpPr>
        <p:spPr>
          <a:xfrm>
            <a:off x="2875169" y="1030842"/>
            <a:ext cx="1604231" cy="4403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Matériels</a:t>
            </a:r>
            <a:endParaRPr sz="1800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cxnSp>
        <p:nvCxnSpPr>
          <p:cNvPr id="1159" name="Google Shape;1159;p14"/>
          <p:cNvCxnSpPr/>
          <p:nvPr/>
        </p:nvCxnSpPr>
        <p:spPr>
          <a:xfrm>
            <a:off x="2308393" y="5248117"/>
            <a:ext cx="3968100" cy="144000"/>
          </a:xfrm>
          <a:prstGeom prst="bentConnector3">
            <a:avLst>
              <a:gd name="adj1" fmla="val 50001"/>
            </a:avLst>
          </a:prstGeom>
          <a:noFill/>
          <a:ln w="19050" cap="flat" cmpd="sng">
            <a:solidFill>
              <a:schemeClr val="accent5"/>
            </a:solidFill>
            <a:prstDash val="solid"/>
            <a:miter lim="800000"/>
            <a:headEnd type="none" w="sm" len="sm"/>
            <a:tailEnd type="triangle" w="med" len="med"/>
          </a:ln>
        </p:spPr>
      </p:cxnSp>
      <p:pic>
        <p:nvPicPr>
          <p:cNvPr id="1162" name="Google Shape;1162;p1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706358" y="1445280"/>
            <a:ext cx="4715604" cy="2594398"/>
          </a:xfrm>
          <a:prstGeom prst="rect">
            <a:avLst/>
          </a:prstGeom>
          <a:noFill/>
          <a:ln>
            <a:noFill/>
          </a:ln>
        </p:spPr>
      </p:pic>
      <p:sp>
        <p:nvSpPr>
          <p:cNvPr id="1163" name="Google Shape;1163;p14"/>
          <p:cNvSpPr/>
          <p:nvPr/>
        </p:nvSpPr>
        <p:spPr>
          <a:xfrm>
            <a:off x="6564689" y="3056922"/>
            <a:ext cx="1456290" cy="1529324"/>
          </a:xfrm>
          <a:custGeom>
            <a:avLst/>
            <a:gdLst/>
            <a:ahLst/>
            <a:cxnLst/>
            <a:rect l="l" t="t" r="r" b="b"/>
            <a:pathLst>
              <a:path w="2293" h="2485" extrusionOk="0">
                <a:moveTo>
                  <a:pt x="144" y="112"/>
                </a:moveTo>
                <a:lnTo>
                  <a:pt x="100" y="153"/>
                </a:lnTo>
                <a:lnTo>
                  <a:pt x="2249" y="2485"/>
                </a:lnTo>
                <a:lnTo>
                  <a:pt x="2293" y="2444"/>
                </a:lnTo>
                <a:lnTo>
                  <a:pt x="144" y="112"/>
                </a:lnTo>
                <a:close/>
                <a:moveTo>
                  <a:pt x="0" y="0"/>
                </a:moveTo>
                <a:lnTo>
                  <a:pt x="56" y="194"/>
                </a:lnTo>
                <a:lnTo>
                  <a:pt x="100" y="153"/>
                </a:lnTo>
                <a:lnTo>
                  <a:pt x="80" y="131"/>
                </a:lnTo>
                <a:lnTo>
                  <a:pt x="124" y="90"/>
                </a:lnTo>
                <a:lnTo>
                  <a:pt x="168" y="90"/>
                </a:lnTo>
                <a:lnTo>
                  <a:pt x="188" y="72"/>
                </a:lnTo>
                <a:lnTo>
                  <a:pt x="0" y="0"/>
                </a:lnTo>
                <a:close/>
                <a:moveTo>
                  <a:pt x="124" y="90"/>
                </a:moveTo>
                <a:lnTo>
                  <a:pt x="80" y="131"/>
                </a:lnTo>
                <a:lnTo>
                  <a:pt x="100" y="153"/>
                </a:lnTo>
                <a:lnTo>
                  <a:pt x="144" y="112"/>
                </a:lnTo>
                <a:lnTo>
                  <a:pt x="124" y="90"/>
                </a:lnTo>
                <a:close/>
                <a:moveTo>
                  <a:pt x="168" y="90"/>
                </a:moveTo>
                <a:lnTo>
                  <a:pt x="124" y="90"/>
                </a:lnTo>
                <a:lnTo>
                  <a:pt x="144" y="112"/>
                </a:lnTo>
                <a:lnTo>
                  <a:pt x="168" y="90"/>
                </a:lnTo>
                <a:close/>
              </a:path>
            </a:pathLst>
          </a:custGeom>
          <a:solidFill>
            <a:srgbClr val="FFD96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164" name="Google Shape;1164;p14"/>
          <p:cNvCxnSpPr/>
          <p:nvPr/>
        </p:nvCxnSpPr>
        <p:spPr>
          <a:xfrm>
            <a:off x="2308393" y="2468290"/>
            <a:ext cx="4609500" cy="257100"/>
          </a:xfrm>
          <a:prstGeom prst="bentConnector3">
            <a:avLst>
              <a:gd name="adj1" fmla="val 50000"/>
            </a:avLst>
          </a:prstGeom>
          <a:noFill/>
          <a:ln w="19050" cap="flat" cmpd="sng">
            <a:solidFill>
              <a:srgbClr val="FF315F"/>
            </a:solidFill>
            <a:prstDash val="solid"/>
            <a:miter lim="800000"/>
            <a:headEnd type="none" w="sm" len="sm"/>
            <a:tailEnd type="triangle" w="med" len="med"/>
          </a:ln>
        </p:spPr>
      </p:cxnSp>
      <p:pic>
        <p:nvPicPr>
          <p:cNvPr id="1165" name="Google Shape;1165;p1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645129" y="1677690"/>
            <a:ext cx="2770689" cy="3694252"/>
          </a:xfrm>
          <a:prstGeom prst="rect">
            <a:avLst/>
          </a:prstGeom>
          <a:noFill/>
          <a:ln>
            <a:noFill/>
          </a:ln>
        </p:spPr>
      </p:pic>
      <p:sp>
        <p:nvSpPr>
          <p:cNvPr id="1166" name="Google Shape;1166;p14"/>
          <p:cNvSpPr/>
          <p:nvPr/>
        </p:nvSpPr>
        <p:spPr>
          <a:xfrm>
            <a:off x="857227" y="5391976"/>
            <a:ext cx="4420167" cy="760630"/>
          </a:xfrm>
          <a:prstGeom prst="rect">
            <a:avLst/>
          </a:prstGeom>
          <a:solidFill>
            <a:schemeClr val="accent1"/>
          </a:solidFill>
          <a:ln w="12700" cap="flat" cmpd="sng">
            <a:solidFill>
              <a:srgbClr val="42719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Variété blanche Radia </a:t>
            </a:r>
            <a:endParaRPr sz="19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7" name="Google Shape;1167;p14"/>
          <p:cNvSpPr/>
          <p:nvPr/>
        </p:nvSpPr>
        <p:spPr>
          <a:xfrm>
            <a:off x="7595303" y="5314505"/>
            <a:ext cx="4420167" cy="760630"/>
          </a:xfrm>
          <a:prstGeom prst="rect">
            <a:avLst/>
          </a:prstGeom>
          <a:solidFill>
            <a:schemeClr val="accent1"/>
          </a:solidFill>
          <a:ln w="12700" cap="flat" cmpd="sng">
            <a:solidFill>
              <a:srgbClr val="42719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Variété noire Kayssar </a:t>
            </a:r>
            <a:endParaRPr sz="19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8" name="Google Shape;1168;p14" descr="blob:https://web.whatsapp.com/5c4e99c2-b272-491a-82c7-dcc3d93596ab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9" name="Google Shape;1169;p14" descr="blob:https://web.whatsapp.com/e98f43b4-3552-48c1-9f2a-2e71d9ebe7b5"/>
          <p:cNvSpPr/>
          <p:nvPr/>
        </p:nvSpPr>
        <p:spPr>
          <a:xfrm>
            <a:off x="307975" y="79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0" name="Google Shape;1170;p14" descr="blob:https://web.whatsapp.com/1ba3fe04-cb00-4c4c-96a8-759c3a9496bc"/>
          <p:cNvSpPr/>
          <p:nvPr/>
        </p:nvSpPr>
        <p:spPr>
          <a:xfrm>
            <a:off x="460375" y="1603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71" name="Google Shape;1171;p14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727253" y="2012141"/>
            <a:ext cx="5645541" cy="2377070"/>
          </a:xfrm>
          <a:prstGeom prst="rect">
            <a:avLst/>
          </a:prstGeom>
          <a:noFill/>
          <a:ln>
            <a:noFill/>
          </a:ln>
        </p:spPr>
      </p:pic>
      <p:sp>
        <p:nvSpPr>
          <p:cNvPr id="1172" name="Google Shape;1172;p14"/>
          <p:cNvSpPr/>
          <p:nvPr/>
        </p:nvSpPr>
        <p:spPr>
          <a:xfrm>
            <a:off x="3240911" y="4755125"/>
            <a:ext cx="6738220" cy="782036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2700" cap="flat" cmpd="sng">
            <a:solidFill>
              <a:srgbClr val="42719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Semis effectués dans des plaques de 77 alveoles  remplis de tourbe.</a:t>
            </a:r>
            <a:endParaRPr/>
          </a:p>
        </p:txBody>
      </p:sp>
      <p:sp>
        <p:nvSpPr>
          <p:cNvPr id="1173" name="Google Shape;1173;p14" descr="blob:https://web.whatsapp.com/76430101-9e67-4d78-b441-133ea74a85f7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174" name="Google Shape;1174;p14"/>
          <p:cNvCxnSpPr/>
          <p:nvPr/>
        </p:nvCxnSpPr>
        <p:spPr>
          <a:xfrm flipH="1">
            <a:off x="5040709" y="3551828"/>
            <a:ext cx="1448892" cy="4347"/>
          </a:xfrm>
          <a:prstGeom prst="straightConnector1">
            <a:avLst/>
          </a:prstGeom>
          <a:noFill/>
          <a:ln w="19050" cap="flat" cmpd="sng">
            <a:solidFill>
              <a:schemeClr val="accent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pic>
        <p:nvPicPr>
          <p:cNvPr id="1175" name="Google Shape;1175;p14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4669727" y="1994938"/>
            <a:ext cx="2738122" cy="2937873"/>
          </a:xfrm>
          <a:prstGeom prst="rect">
            <a:avLst/>
          </a:prstGeom>
          <a:noFill/>
          <a:ln>
            <a:noFill/>
          </a:ln>
        </p:spPr>
      </p:pic>
      <p:sp>
        <p:nvSpPr>
          <p:cNvPr id="1176" name="Google Shape;1176;p14"/>
          <p:cNvSpPr/>
          <p:nvPr/>
        </p:nvSpPr>
        <p:spPr>
          <a:xfrm>
            <a:off x="3639152" y="5047011"/>
            <a:ext cx="4420167" cy="760630"/>
          </a:xfrm>
          <a:prstGeom prst="rect">
            <a:avLst/>
          </a:prstGeom>
          <a:solidFill>
            <a:schemeClr val="accent1"/>
          </a:solidFill>
          <a:ln w="12700" cap="flat" cmpd="sng">
            <a:solidFill>
              <a:srgbClr val="42719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Transplantation de la courgette</a:t>
            </a:r>
            <a:endParaRPr sz="19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77" name="Google Shape;1177;p14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7991617" y="1553380"/>
            <a:ext cx="2889028" cy="367668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1"/>
                            </p:stCondLst>
                            <p:childTnLst>
                              <p:par>
                                <p:cTn id="3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1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88" name="Google Shape;1288;p19"/>
          <p:cNvGraphicFramePr/>
          <p:nvPr/>
        </p:nvGraphicFramePr>
        <p:xfrm>
          <a:off x="1" y="29983"/>
          <a:ext cx="12192000" cy="707950"/>
        </p:xfrm>
        <a:graphic>
          <a:graphicData uri="http://schemas.openxmlformats.org/drawingml/2006/table">
            <a:tbl>
              <a:tblPr firstRow="1" bandRow="1">
                <a:noFill/>
                <a:tableStyleId>{CF38C9F5-0801-4C64-8A8E-689B6870378B}</a:tableStyleId>
              </a:tblPr>
              <a:tblGrid>
                <a:gridCol w="1693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86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986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007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079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900"/>
                        <a:buFont typeface="Cambria"/>
                        <a:buNone/>
                      </a:pPr>
                      <a:r>
                        <a:rPr lang="fr-FR" sz="1900" u="none" strike="noStrike" cap="non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Introduction</a:t>
                      </a:r>
                      <a:endParaRPr sz="1900" u="none" strike="noStrike" cap="none">
                        <a:solidFill>
                          <a:schemeClr val="lt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68575" marR="68575" marT="34300" marB="34300" anchor="ctr"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900"/>
                        <a:buFont typeface="Cambria"/>
                        <a:buNone/>
                      </a:pPr>
                      <a:r>
                        <a:rPr lang="fr-FR" sz="1900" u="none" strike="noStrike" cap="none">
                          <a:solidFill>
                            <a:schemeClr val="lt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Méthodologie &amp; outils</a:t>
                      </a:r>
                      <a:endParaRPr sz="1900" b="1" u="none" strike="noStrike" cap="none">
                        <a:solidFill>
                          <a:schemeClr val="lt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68575" marR="68575" marT="34300" marB="3430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solidFill>
                      <a:srgbClr val="2E75B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900"/>
                        <a:buFont typeface="Cambria"/>
                        <a:buNone/>
                      </a:pPr>
                      <a:r>
                        <a:rPr lang="fr-FR" sz="1900" u="none" strike="noStrike" cap="none">
                          <a:solidFill>
                            <a:schemeClr val="lt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Résultats &amp; discussions</a:t>
                      </a:r>
                      <a:endParaRPr sz="1900" b="1" u="none" strike="noStrike" cap="none">
                        <a:solidFill>
                          <a:schemeClr val="lt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68575" marR="68575" marT="34300" marB="3430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900"/>
                        <a:buFont typeface="Cambria"/>
                        <a:buNone/>
                      </a:pPr>
                      <a:r>
                        <a:rPr lang="fr-FR" sz="1900" u="none" strike="noStrike" cap="none">
                          <a:solidFill>
                            <a:schemeClr val="lt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Conclusion &amp; recommandations</a:t>
                      </a:r>
                      <a:endParaRPr sz="1900" b="1" u="none" strike="noStrike" cap="none">
                        <a:solidFill>
                          <a:schemeClr val="lt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68575" marR="68575" marT="34300" marB="3430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solidFill>
                      <a:srgbClr val="9CC2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1289" name="Google Shape;1289;p19"/>
          <p:cNvGrpSpPr/>
          <p:nvPr/>
        </p:nvGrpSpPr>
        <p:grpSpPr>
          <a:xfrm>
            <a:off x="752265" y="904937"/>
            <a:ext cx="4119543" cy="498267"/>
            <a:chOff x="444499" y="1136780"/>
            <a:chExt cx="8164731" cy="463420"/>
          </a:xfrm>
        </p:grpSpPr>
        <p:cxnSp>
          <p:nvCxnSpPr>
            <p:cNvPr id="1290" name="Google Shape;1290;p19"/>
            <p:cNvCxnSpPr/>
            <p:nvPr/>
          </p:nvCxnSpPr>
          <p:spPr>
            <a:xfrm>
              <a:off x="444499" y="1136780"/>
              <a:ext cx="7943925" cy="0"/>
            </a:xfrm>
            <a:prstGeom prst="straightConnector1">
              <a:avLst/>
            </a:prstGeom>
            <a:noFill/>
            <a:ln w="28575" cap="flat" cmpd="sng">
              <a:solidFill>
                <a:srgbClr val="2E75B5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1291" name="Google Shape;1291;p19"/>
            <p:cNvSpPr/>
            <p:nvPr/>
          </p:nvSpPr>
          <p:spPr>
            <a:xfrm>
              <a:off x="8100392" y="1136780"/>
              <a:ext cx="508838" cy="463420"/>
            </a:xfrm>
            <a:prstGeom prst="arc">
              <a:avLst>
                <a:gd name="adj1" fmla="val 16596668"/>
                <a:gd name="adj2" fmla="val 0"/>
              </a:avLst>
            </a:prstGeom>
            <a:noFill/>
            <a:ln w="28575" cap="flat" cmpd="sng">
              <a:solidFill>
                <a:srgbClr val="2E75B5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92" name="Google Shape;1292;p19"/>
          <p:cNvSpPr txBox="1"/>
          <p:nvPr/>
        </p:nvSpPr>
        <p:spPr>
          <a:xfrm>
            <a:off x="772141" y="1041310"/>
            <a:ext cx="1737336" cy="4403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>
                <a:solidFill>
                  <a:srgbClr val="757070"/>
                </a:solidFill>
                <a:latin typeface="Cambria"/>
                <a:ea typeface="Cambria"/>
                <a:cs typeface="Cambria"/>
                <a:sym typeface="Cambria"/>
              </a:rPr>
              <a:t>Méthodologie</a:t>
            </a:r>
            <a:endParaRPr/>
          </a:p>
        </p:txBody>
      </p:sp>
      <p:sp>
        <p:nvSpPr>
          <p:cNvPr id="1293" name="Google Shape;1293;p19"/>
          <p:cNvSpPr txBox="1"/>
          <p:nvPr/>
        </p:nvSpPr>
        <p:spPr>
          <a:xfrm>
            <a:off x="3049660" y="1019959"/>
            <a:ext cx="1604231" cy="4403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 b="1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Matériels</a:t>
            </a:r>
            <a:endParaRPr sz="1800" b="1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294" name="Google Shape;1294;p19" descr="&lt;LOGICA_QUOTE_LEFT&gt;"/>
          <p:cNvSpPr/>
          <p:nvPr/>
        </p:nvSpPr>
        <p:spPr>
          <a:xfrm>
            <a:off x="3020377" y="1029414"/>
            <a:ext cx="113259" cy="504964"/>
          </a:xfrm>
          <a:custGeom>
            <a:avLst/>
            <a:gdLst/>
            <a:ahLst/>
            <a:cxnLst/>
            <a:rect l="l" t="t" r="r" b="b"/>
            <a:pathLst>
              <a:path w="132" h="378" extrusionOk="0">
                <a:moveTo>
                  <a:pt x="0" y="0"/>
                </a:moveTo>
                <a:cubicBezTo>
                  <a:pt x="0" y="243"/>
                  <a:pt x="0" y="243"/>
                  <a:pt x="0" y="243"/>
                </a:cubicBezTo>
                <a:cubicBezTo>
                  <a:pt x="0" y="316"/>
                  <a:pt x="59" y="376"/>
                  <a:pt x="132" y="378"/>
                </a:cubicBezTo>
                <a:cubicBezTo>
                  <a:pt x="132" y="322"/>
                  <a:pt x="132" y="322"/>
                  <a:pt x="132" y="322"/>
                </a:cubicBezTo>
                <a:cubicBezTo>
                  <a:pt x="88" y="317"/>
                  <a:pt x="58" y="286"/>
                  <a:pt x="58" y="244"/>
                </a:cubicBezTo>
                <a:cubicBezTo>
                  <a:pt x="58" y="0"/>
                  <a:pt x="58" y="0"/>
                  <a:pt x="58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1764"/>
              </a:srgbClr>
            </a:outerShdw>
          </a:effectLst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95" name="Google Shape;1295;p19" descr="&lt;LOGICA_QUOTE_RIGHT&gt;"/>
          <p:cNvSpPr/>
          <p:nvPr/>
        </p:nvSpPr>
        <p:spPr>
          <a:xfrm>
            <a:off x="4559019" y="1003259"/>
            <a:ext cx="112096" cy="503192"/>
          </a:xfrm>
          <a:custGeom>
            <a:avLst/>
            <a:gdLst/>
            <a:ahLst/>
            <a:cxnLst/>
            <a:rect l="l" t="t" r="r" b="b"/>
            <a:pathLst>
              <a:path w="132" h="378" extrusionOk="0">
                <a:moveTo>
                  <a:pt x="132" y="378"/>
                </a:moveTo>
                <a:cubicBezTo>
                  <a:pt x="132" y="134"/>
                  <a:pt x="132" y="134"/>
                  <a:pt x="132" y="134"/>
                </a:cubicBezTo>
                <a:cubicBezTo>
                  <a:pt x="131" y="61"/>
                  <a:pt x="73" y="1"/>
                  <a:pt x="0" y="0"/>
                </a:cubicBezTo>
                <a:cubicBezTo>
                  <a:pt x="0" y="55"/>
                  <a:pt x="0" y="55"/>
                  <a:pt x="0" y="55"/>
                </a:cubicBezTo>
                <a:cubicBezTo>
                  <a:pt x="43" y="61"/>
                  <a:pt x="73" y="91"/>
                  <a:pt x="74" y="133"/>
                </a:cubicBezTo>
                <a:cubicBezTo>
                  <a:pt x="74" y="378"/>
                  <a:pt x="74" y="378"/>
                  <a:pt x="74" y="378"/>
                </a:cubicBezTo>
                <a:cubicBezTo>
                  <a:pt x="132" y="378"/>
                  <a:pt x="132" y="378"/>
                  <a:pt x="132" y="378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1764"/>
              </a:srgbClr>
            </a:outerShdw>
          </a:effectLst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96" name="Google Shape;1296;p19"/>
          <p:cNvSpPr/>
          <p:nvPr/>
        </p:nvSpPr>
        <p:spPr>
          <a:xfrm>
            <a:off x="1841366" y="2523396"/>
            <a:ext cx="3807929" cy="35660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7" name="Google Shape;1297;p19"/>
          <p:cNvSpPr/>
          <p:nvPr/>
        </p:nvSpPr>
        <p:spPr>
          <a:xfrm>
            <a:off x="3571129" y="3654748"/>
            <a:ext cx="351655" cy="3223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9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98" name="Google Shape;1298;p19"/>
          <p:cNvSpPr txBox="1">
            <a:spLocks noGrp="1"/>
          </p:cNvSpPr>
          <p:nvPr>
            <p:ph type="sldNum" idx="12"/>
          </p:nvPr>
        </p:nvSpPr>
        <p:spPr>
          <a:xfrm>
            <a:off x="11685485" y="6357058"/>
            <a:ext cx="610241" cy="3661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300"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8</a:t>
            </a:r>
            <a:endParaRPr sz="1300" b="1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99" name="Google Shape;1299;p19"/>
          <p:cNvSpPr/>
          <p:nvPr/>
        </p:nvSpPr>
        <p:spPr>
          <a:xfrm>
            <a:off x="4089340" y="1727951"/>
            <a:ext cx="3917325" cy="534219"/>
          </a:xfrm>
          <a:prstGeom prst="flowChartTerminator">
            <a:avLst/>
          </a:prstGeom>
          <a:solidFill>
            <a:srgbClr val="009E91"/>
          </a:solidFill>
          <a:ln>
            <a:noFill/>
          </a:ln>
          <a:effectLst>
            <a:outerShdw blurRad="38100" dist="25400" dir="5400000" algn="t" rotWithShape="0">
              <a:srgbClr val="000000">
                <a:alpha val="29803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rPr lang="fr-FR"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Facteurs de l’essai </a:t>
            </a: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00" name="Google Shape;1300;p19"/>
          <p:cNvSpPr/>
          <p:nvPr/>
        </p:nvSpPr>
        <p:spPr>
          <a:xfrm>
            <a:off x="5714888" y="2326587"/>
            <a:ext cx="333115" cy="978408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009E91"/>
          </a:solidFill>
          <a:ln>
            <a:noFill/>
          </a:ln>
          <a:effectLst>
            <a:outerShdw blurRad="38100" dist="25400" dir="5400000" algn="t" rotWithShape="0">
              <a:srgbClr val="000000">
                <a:alpha val="29803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01" name="Google Shape;1301;p19"/>
          <p:cNvSpPr/>
          <p:nvPr/>
        </p:nvSpPr>
        <p:spPr>
          <a:xfrm>
            <a:off x="1334762" y="3471886"/>
            <a:ext cx="3782346" cy="125178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28575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38100" dist="25400" dir="5400000" algn="t" rotWithShape="0">
              <a:srgbClr val="000000">
                <a:alpha val="29803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rPr lang="fr-FR"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La variété : </a:t>
            </a:r>
            <a:r>
              <a:rPr lang="fr-FR" sz="1800" i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Radia </a:t>
            </a:r>
            <a:r>
              <a:rPr lang="fr-FR"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et </a:t>
            </a:r>
            <a:r>
              <a:rPr lang="fr-FR" sz="1800" i="1" dirty="0" err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Kayssar</a:t>
            </a:r>
            <a:endParaRPr sz="1800" b="0" i="1" u="none" strike="noStrike" cap="none" dirty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02" name="Google Shape;1302;p19"/>
          <p:cNvSpPr/>
          <p:nvPr/>
        </p:nvSpPr>
        <p:spPr>
          <a:xfrm>
            <a:off x="6679857" y="3471886"/>
            <a:ext cx="3782346" cy="125178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28575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38100" dist="25400" dir="5400000" algn="t" rotWithShape="0">
              <a:srgbClr val="000000">
                <a:alpha val="29803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Traitements d’eau d’irrigation </a:t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03" name="Google Shape;1303;p19"/>
          <p:cNvSpPr txBox="1"/>
          <p:nvPr/>
        </p:nvSpPr>
        <p:spPr>
          <a:xfrm>
            <a:off x="7199430" y="6497097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z="1800" b="1">
                <a:solidFill>
                  <a:srgbClr val="888888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8</a:t>
            </a:fld>
            <a:endParaRPr sz="1800" b="1">
              <a:solidFill>
                <a:srgbClr val="888888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304" name="Google Shape;1304;p19"/>
          <p:cNvSpPr/>
          <p:nvPr/>
        </p:nvSpPr>
        <p:spPr>
          <a:xfrm>
            <a:off x="3572101" y="3845814"/>
            <a:ext cx="0" cy="0"/>
          </a:xfrm>
          <a:custGeom>
            <a:avLst/>
            <a:gdLst/>
            <a:ahLst/>
            <a:cxnLst/>
            <a:rect l="l" t="t" r="r" b="b"/>
            <a:pathLst>
              <a:path w="32" h="42" extrusionOk="0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2F2F2"/>
          </a:solidFill>
          <a:ln w="9525" cap="flat" cmpd="sng">
            <a:solidFill>
              <a:srgbClr val="7F7F7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305" name="Google Shape;1305;p19"/>
          <p:cNvSpPr/>
          <p:nvPr/>
        </p:nvSpPr>
        <p:spPr>
          <a:xfrm>
            <a:off x="3572101" y="3845814"/>
            <a:ext cx="0" cy="0"/>
          </a:xfrm>
          <a:custGeom>
            <a:avLst/>
            <a:gdLst/>
            <a:ahLst/>
            <a:cxnLst/>
            <a:rect l="l" t="t" r="r" b="b"/>
            <a:pathLst>
              <a:path w="17" h="16" extrusionOk="0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2F2F2"/>
          </a:solidFill>
          <a:ln w="9525" cap="flat" cmpd="sng">
            <a:solidFill>
              <a:srgbClr val="7F7F7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306" name="Google Shape;1306;p19"/>
          <p:cNvSpPr/>
          <p:nvPr/>
        </p:nvSpPr>
        <p:spPr>
          <a:xfrm>
            <a:off x="2523435" y="1945675"/>
            <a:ext cx="781585" cy="785108"/>
          </a:xfrm>
          <a:prstGeom prst="flowChartConnector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38100" dist="25400" dir="5400000" algn="t" rotWithShape="0">
              <a:srgbClr val="000000">
                <a:alpha val="29803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07" name="Google Shape;1307;p19"/>
          <p:cNvSpPr/>
          <p:nvPr/>
        </p:nvSpPr>
        <p:spPr>
          <a:xfrm>
            <a:off x="2736565" y="2168695"/>
            <a:ext cx="853401" cy="384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900" b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</a:t>
            </a:r>
            <a:endParaRPr sz="19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08" name="Google Shape;1308;p19"/>
          <p:cNvSpPr/>
          <p:nvPr/>
        </p:nvSpPr>
        <p:spPr>
          <a:xfrm>
            <a:off x="2730873" y="3121465"/>
            <a:ext cx="346570" cy="384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900" b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B</a:t>
            </a:r>
            <a:endParaRPr sz="1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09" name="Google Shape;1309;p19"/>
          <p:cNvSpPr/>
          <p:nvPr/>
        </p:nvSpPr>
        <p:spPr>
          <a:xfrm>
            <a:off x="2736565" y="4075810"/>
            <a:ext cx="351378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900" b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</a:t>
            </a:r>
            <a:endParaRPr sz="1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0" name="Google Shape;1310;p19"/>
          <p:cNvSpPr/>
          <p:nvPr/>
        </p:nvSpPr>
        <p:spPr>
          <a:xfrm>
            <a:off x="2714235" y="5074081"/>
            <a:ext cx="646331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900" b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</a:t>
            </a:r>
            <a:endParaRPr sz="1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1" name="Google Shape;1311;p19"/>
          <p:cNvSpPr/>
          <p:nvPr/>
        </p:nvSpPr>
        <p:spPr>
          <a:xfrm>
            <a:off x="4719609" y="2947235"/>
            <a:ext cx="5295520" cy="677108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9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Une proportion plus élevée d'eau de puits  par rapport à l'eau de </a:t>
            </a:r>
            <a:r>
              <a:rPr lang="fr-FR" sz="19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déssalée</a:t>
            </a:r>
            <a:r>
              <a:rPr lang="fr-FR" sz="19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75% (EP)/25% (ED)</a:t>
            </a:r>
            <a:endParaRPr sz="19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2" name="Google Shape;1312;p19"/>
          <p:cNvSpPr/>
          <p:nvPr/>
        </p:nvSpPr>
        <p:spPr>
          <a:xfrm>
            <a:off x="4743440" y="1873953"/>
            <a:ext cx="5298259" cy="9694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9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Mélange à parts égales entre l'eau de puits et l'eau dessalée. 50% (EP)/50% (ED)</a:t>
            </a:r>
            <a:endParaRPr sz="19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3" name="Google Shape;1313;p19"/>
          <p:cNvSpPr/>
          <p:nvPr/>
        </p:nvSpPr>
        <p:spPr>
          <a:xfrm>
            <a:off x="4691832" y="3976659"/>
            <a:ext cx="4938211" cy="6771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9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Une proportion plus élevée d'eau  dessalée  par rapport à l'eau de puits. 75% (ED)/25%(EP)</a:t>
            </a:r>
            <a:endParaRPr sz="19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4" name="Google Shape;1314;p19"/>
          <p:cNvSpPr/>
          <p:nvPr/>
        </p:nvSpPr>
        <p:spPr>
          <a:xfrm>
            <a:off x="4809561" y="5033325"/>
            <a:ext cx="5029383" cy="38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9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Utilisation exclusive d'eau dessalée. 100% (ED)</a:t>
            </a:r>
            <a:endParaRPr sz="19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5" name="Google Shape;1315;p19"/>
          <p:cNvSpPr/>
          <p:nvPr/>
        </p:nvSpPr>
        <p:spPr>
          <a:xfrm>
            <a:off x="3528515" y="2168695"/>
            <a:ext cx="968715" cy="291281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>
            <a:noFill/>
          </a:ln>
          <a:effectLst>
            <a:outerShdw blurRad="38100" dist="25400" dir="5400000" algn="t" rotWithShape="0">
              <a:srgbClr val="000000">
                <a:alpha val="29803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6" name="Google Shape;1316;p19"/>
          <p:cNvSpPr/>
          <p:nvPr/>
        </p:nvSpPr>
        <p:spPr>
          <a:xfrm>
            <a:off x="4750902" y="1913949"/>
            <a:ext cx="5232934" cy="836131"/>
          </a:xfrm>
          <a:prstGeom prst="rect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38100" dist="25400" dir="5400000" algn="t" rotWithShape="0">
              <a:srgbClr val="000000">
                <a:alpha val="29803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7" name="Google Shape;1317;p19"/>
          <p:cNvSpPr/>
          <p:nvPr/>
        </p:nvSpPr>
        <p:spPr>
          <a:xfrm>
            <a:off x="3527652" y="3101438"/>
            <a:ext cx="968715" cy="291281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>
            <a:noFill/>
          </a:ln>
          <a:effectLst>
            <a:outerShdw blurRad="38100" dist="25400" dir="5400000" algn="t" rotWithShape="0">
              <a:srgbClr val="000000">
                <a:alpha val="29803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8" name="Google Shape;1318;p19"/>
          <p:cNvSpPr/>
          <p:nvPr/>
        </p:nvSpPr>
        <p:spPr>
          <a:xfrm>
            <a:off x="4708611" y="3985639"/>
            <a:ext cx="5232934" cy="626999"/>
          </a:xfrm>
          <a:prstGeom prst="rect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38100" dist="25400" dir="5400000" algn="t" rotWithShape="0">
              <a:srgbClr val="000000">
                <a:alpha val="29803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9" name="Google Shape;1319;p19"/>
          <p:cNvSpPr/>
          <p:nvPr/>
        </p:nvSpPr>
        <p:spPr>
          <a:xfrm>
            <a:off x="3535186" y="4100893"/>
            <a:ext cx="968715" cy="291281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>
            <a:noFill/>
          </a:ln>
          <a:effectLst>
            <a:outerShdw blurRad="38100" dist="25400" dir="5400000" algn="t" rotWithShape="0">
              <a:srgbClr val="000000">
                <a:alpha val="29803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0" name="Google Shape;1320;p19"/>
          <p:cNvSpPr/>
          <p:nvPr/>
        </p:nvSpPr>
        <p:spPr>
          <a:xfrm>
            <a:off x="3535185" y="5074081"/>
            <a:ext cx="968715" cy="291281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>
            <a:noFill/>
          </a:ln>
          <a:effectLst>
            <a:outerShdw blurRad="38100" dist="25400" dir="5400000" algn="t" rotWithShape="0">
              <a:srgbClr val="000000">
                <a:alpha val="29803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1" name="Google Shape;1321;p19"/>
          <p:cNvSpPr/>
          <p:nvPr/>
        </p:nvSpPr>
        <p:spPr>
          <a:xfrm>
            <a:off x="2521462" y="2910468"/>
            <a:ext cx="781585" cy="785108"/>
          </a:xfrm>
          <a:prstGeom prst="flowChartConnector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38100" dist="25400" dir="5400000" algn="t" rotWithShape="0">
              <a:srgbClr val="000000">
                <a:alpha val="29803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2" name="Google Shape;1322;p19"/>
          <p:cNvSpPr/>
          <p:nvPr/>
        </p:nvSpPr>
        <p:spPr>
          <a:xfrm>
            <a:off x="2521462" y="3896764"/>
            <a:ext cx="781585" cy="785108"/>
          </a:xfrm>
          <a:prstGeom prst="flowChartConnector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38100" dist="25400" dir="5400000" algn="t" rotWithShape="0">
              <a:srgbClr val="000000">
                <a:alpha val="29803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3" name="Google Shape;1323;p19"/>
          <p:cNvSpPr/>
          <p:nvPr/>
        </p:nvSpPr>
        <p:spPr>
          <a:xfrm>
            <a:off x="4708611" y="4904493"/>
            <a:ext cx="5232934" cy="626999"/>
          </a:xfrm>
          <a:prstGeom prst="rect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38100" dist="25400" dir="5400000" algn="t" rotWithShape="0">
              <a:srgbClr val="000000">
                <a:alpha val="29803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4" name="Google Shape;1324;p19"/>
          <p:cNvSpPr/>
          <p:nvPr/>
        </p:nvSpPr>
        <p:spPr>
          <a:xfrm>
            <a:off x="3535185" y="5963004"/>
            <a:ext cx="968715" cy="291281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>
            <a:noFill/>
          </a:ln>
          <a:effectLst>
            <a:outerShdw blurRad="38100" dist="25400" dir="5400000" algn="t" rotWithShape="0">
              <a:srgbClr val="000000">
                <a:alpha val="29803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5" name="Google Shape;1325;p19"/>
          <p:cNvSpPr/>
          <p:nvPr/>
        </p:nvSpPr>
        <p:spPr>
          <a:xfrm>
            <a:off x="4708611" y="5711177"/>
            <a:ext cx="5232934" cy="882904"/>
          </a:xfrm>
          <a:prstGeom prst="rect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38100" dist="25400" dir="5400000" algn="t" rotWithShape="0">
              <a:srgbClr val="000000">
                <a:alpha val="29803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6" name="Google Shape;1326;p19"/>
          <p:cNvSpPr/>
          <p:nvPr/>
        </p:nvSpPr>
        <p:spPr>
          <a:xfrm>
            <a:off x="4816918" y="5913054"/>
            <a:ext cx="4920035" cy="384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9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Utilisation exclusive d'eau de puits. 100% (EP)</a:t>
            </a:r>
            <a:endParaRPr sz="19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7" name="Google Shape;1327;p19"/>
          <p:cNvSpPr/>
          <p:nvPr/>
        </p:nvSpPr>
        <p:spPr>
          <a:xfrm>
            <a:off x="2694537" y="6026128"/>
            <a:ext cx="338554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900" b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</a:t>
            </a:r>
            <a:endParaRPr sz="1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8" name="Google Shape;1328;p19"/>
          <p:cNvSpPr/>
          <p:nvPr/>
        </p:nvSpPr>
        <p:spPr>
          <a:xfrm>
            <a:off x="2506949" y="4805925"/>
            <a:ext cx="781585" cy="785108"/>
          </a:xfrm>
          <a:prstGeom prst="flowChartConnector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38100" dist="25400" dir="5400000" algn="t" rotWithShape="0">
              <a:srgbClr val="000000">
                <a:alpha val="29803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9" name="Google Shape;1329;p19"/>
          <p:cNvSpPr/>
          <p:nvPr/>
        </p:nvSpPr>
        <p:spPr>
          <a:xfrm>
            <a:off x="2492436" y="5715086"/>
            <a:ext cx="781585" cy="785108"/>
          </a:xfrm>
          <a:prstGeom prst="flowChartConnector">
            <a:avLst/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38100" dist="25400" dir="5400000" algn="t" rotWithShape="0">
              <a:srgbClr val="000000">
                <a:alpha val="29803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88" name="Google Shape;1388;p22"/>
          <p:cNvGraphicFramePr/>
          <p:nvPr/>
        </p:nvGraphicFramePr>
        <p:xfrm>
          <a:off x="1" y="29983"/>
          <a:ext cx="12192000" cy="707950"/>
        </p:xfrm>
        <a:graphic>
          <a:graphicData uri="http://schemas.openxmlformats.org/drawingml/2006/table">
            <a:tbl>
              <a:tblPr firstRow="1" bandRow="1">
                <a:noFill/>
                <a:tableStyleId>{CF38C9F5-0801-4C64-8A8E-689B6870378B}</a:tableStyleId>
              </a:tblPr>
              <a:tblGrid>
                <a:gridCol w="1693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86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986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007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079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900"/>
                        <a:buFont typeface="Cambria"/>
                        <a:buNone/>
                      </a:pPr>
                      <a:r>
                        <a:rPr lang="fr-FR" sz="1900" u="none" strike="noStrike" cap="non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Introduction</a:t>
                      </a:r>
                      <a:endParaRPr sz="1900" u="none" strike="noStrike" cap="none">
                        <a:solidFill>
                          <a:schemeClr val="lt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68575" marR="68575" marT="34300" marB="34300" anchor="ctr"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900"/>
                        <a:buFont typeface="Cambria"/>
                        <a:buNone/>
                      </a:pPr>
                      <a:r>
                        <a:rPr lang="fr-FR" sz="1900" u="none" strike="noStrike" cap="none">
                          <a:solidFill>
                            <a:schemeClr val="lt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Méthodologie &amp; outils</a:t>
                      </a:r>
                      <a:endParaRPr sz="1900" b="1" u="none" strike="noStrike" cap="none">
                        <a:solidFill>
                          <a:schemeClr val="lt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68575" marR="68575" marT="34300" marB="3430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solidFill>
                      <a:srgbClr val="2E75B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900"/>
                        <a:buFont typeface="Cambria"/>
                        <a:buNone/>
                      </a:pPr>
                      <a:r>
                        <a:rPr lang="fr-FR" sz="1900" u="none" strike="noStrike" cap="none">
                          <a:solidFill>
                            <a:schemeClr val="lt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Résultats &amp; discussions</a:t>
                      </a:r>
                      <a:endParaRPr sz="1900" b="1" u="none" strike="noStrike" cap="none">
                        <a:solidFill>
                          <a:schemeClr val="lt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68575" marR="68575" marT="34300" marB="3430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900"/>
                        <a:buFont typeface="Cambria"/>
                        <a:buNone/>
                      </a:pPr>
                      <a:r>
                        <a:rPr lang="fr-FR" sz="1900" u="none" strike="noStrike" cap="none">
                          <a:solidFill>
                            <a:schemeClr val="lt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Conclusion &amp; recommandations</a:t>
                      </a:r>
                      <a:endParaRPr sz="1900" b="1" u="none" strike="noStrike" cap="none">
                        <a:solidFill>
                          <a:schemeClr val="lt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68575" marR="68575" marT="34300" marB="3430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solidFill>
                      <a:srgbClr val="9CC2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1389" name="Google Shape;1389;p22"/>
          <p:cNvGrpSpPr/>
          <p:nvPr/>
        </p:nvGrpSpPr>
        <p:grpSpPr>
          <a:xfrm>
            <a:off x="752265" y="904937"/>
            <a:ext cx="4119543" cy="498267"/>
            <a:chOff x="444499" y="1136780"/>
            <a:chExt cx="8164731" cy="463420"/>
          </a:xfrm>
        </p:grpSpPr>
        <p:cxnSp>
          <p:nvCxnSpPr>
            <p:cNvPr id="1390" name="Google Shape;1390;p22"/>
            <p:cNvCxnSpPr/>
            <p:nvPr/>
          </p:nvCxnSpPr>
          <p:spPr>
            <a:xfrm>
              <a:off x="444499" y="1136780"/>
              <a:ext cx="7943925" cy="0"/>
            </a:xfrm>
            <a:prstGeom prst="straightConnector1">
              <a:avLst/>
            </a:prstGeom>
            <a:noFill/>
            <a:ln w="28575" cap="flat" cmpd="sng">
              <a:solidFill>
                <a:srgbClr val="2E75B5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1391" name="Google Shape;1391;p22"/>
            <p:cNvSpPr/>
            <p:nvPr/>
          </p:nvSpPr>
          <p:spPr>
            <a:xfrm>
              <a:off x="8100392" y="1136780"/>
              <a:ext cx="508838" cy="463420"/>
            </a:xfrm>
            <a:prstGeom prst="arc">
              <a:avLst>
                <a:gd name="adj1" fmla="val 16596668"/>
                <a:gd name="adj2" fmla="val 0"/>
              </a:avLst>
            </a:prstGeom>
            <a:noFill/>
            <a:ln w="28575" cap="flat" cmpd="sng">
              <a:solidFill>
                <a:srgbClr val="2E75B5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392" name="Google Shape;1392;p22"/>
          <p:cNvSpPr txBox="1"/>
          <p:nvPr/>
        </p:nvSpPr>
        <p:spPr>
          <a:xfrm>
            <a:off x="1194845" y="987765"/>
            <a:ext cx="1737336" cy="4403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>
                <a:solidFill>
                  <a:srgbClr val="757070"/>
                </a:solidFill>
                <a:latin typeface="Cambria"/>
                <a:ea typeface="Cambria"/>
                <a:cs typeface="Cambria"/>
                <a:sym typeface="Cambria"/>
              </a:rPr>
              <a:t>Méthodologie</a:t>
            </a:r>
            <a:endParaRPr/>
          </a:p>
        </p:txBody>
      </p:sp>
      <p:sp>
        <p:nvSpPr>
          <p:cNvPr id="1393" name="Google Shape;1393;p22"/>
          <p:cNvSpPr txBox="1"/>
          <p:nvPr/>
        </p:nvSpPr>
        <p:spPr>
          <a:xfrm>
            <a:off x="3049660" y="1019959"/>
            <a:ext cx="1604231" cy="4403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 b="1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Matériels</a:t>
            </a:r>
            <a:endParaRPr sz="1800" b="1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394" name="Google Shape;1394;p22" descr="&lt;LOGICA_QUOTE_LEFT&gt;"/>
          <p:cNvSpPr/>
          <p:nvPr/>
        </p:nvSpPr>
        <p:spPr>
          <a:xfrm>
            <a:off x="3020377" y="1029414"/>
            <a:ext cx="113259" cy="504964"/>
          </a:xfrm>
          <a:custGeom>
            <a:avLst/>
            <a:gdLst/>
            <a:ahLst/>
            <a:cxnLst/>
            <a:rect l="l" t="t" r="r" b="b"/>
            <a:pathLst>
              <a:path w="132" h="378" extrusionOk="0">
                <a:moveTo>
                  <a:pt x="0" y="0"/>
                </a:moveTo>
                <a:cubicBezTo>
                  <a:pt x="0" y="243"/>
                  <a:pt x="0" y="243"/>
                  <a:pt x="0" y="243"/>
                </a:cubicBezTo>
                <a:cubicBezTo>
                  <a:pt x="0" y="316"/>
                  <a:pt x="59" y="376"/>
                  <a:pt x="132" y="378"/>
                </a:cubicBezTo>
                <a:cubicBezTo>
                  <a:pt x="132" y="322"/>
                  <a:pt x="132" y="322"/>
                  <a:pt x="132" y="322"/>
                </a:cubicBezTo>
                <a:cubicBezTo>
                  <a:pt x="88" y="317"/>
                  <a:pt x="58" y="286"/>
                  <a:pt x="58" y="244"/>
                </a:cubicBezTo>
                <a:cubicBezTo>
                  <a:pt x="58" y="0"/>
                  <a:pt x="58" y="0"/>
                  <a:pt x="58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1764"/>
              </a:srgbClr>
            </a:outerShdw>
          </a:effectLst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5" name="Google Shape;1395;p22" descr="&lt;LOGICA_QUOTE_RIGHT&gt;"/>
          <p:cNvSpPr/>
          <p:nvPr/>
        </p:nvSpPr>
        <p:spPr>
          <a:xfrm>
            <a:off x="4559019" y="1003259"/>
            <a:ext cx="112096" cy="503192"/>
          </a:xfrm>
          <a:custGeom>
            <a:avLst/>
            <a:gdLst/>
            <a:ahLst/>
            <a:cxnLst/>
            <a:rect l="l" t="t" r="r" b="b"/>
            <a:pathLst>
              <a:path w="132" h="378" extrusionOk="0">
                <a:moveTo>
                  <a:pt x="132" y="378"/>
                </a:moveTo>
                <a:cubicBezTo>
                  <a:pt x="132" y="134"/>
                  <a:pt x="132" y="134"/>
                  <a:pt x="132" y="134"/>
                </a:cubicBezTo>
                <a:cubicBezTo>
                  <a:pt x="131" y="61"/>
                  <a:pt x="73" y="1"/>
                  <a:pt x="0" y="0"/>
                </a:cubicBezTo>
                <a:cubicBezTo>
                  <a:pt x="0" y="55"/>
                  <a:pt x="0" y="55"/>
                  <a:pt x="0" y="55"/>
                </a:cubicBezTo>
                <a:cubicBezTo>
                  <a:pt x="43" y="61"/>
                  <a:pt x="73" y="91"/>
                  <a:pt x="74" y="133"/>
                </a:cubicBezTo>
                <a:cubicBezTo>
                  <a:pt x="74" y="378"/>
                  <a:pt x="74" y="378"/>
                  <a:pt x="74" y="378"/>
                </a:cubicBezTo>
                <a:cubicBezTo>
                  <a:pt x="132" y="378"/>
                  <a:pt x="132" y="378"/>
                  <a:pt x="132" y="378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1764"/>
              </a:srgbClr>
            </a:outerShdw>
          </a:effectLst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396" name="Google Shape;1396;p22"/>
          <p:cNvGrpSpPr/>
          <p:nvPr/>
        </p:nvGrpSpPr>
        <p:grpSpPr>
          <a:xfrm>
            <a:off x="714502" y="1611421"/>
            <a:ext cx="4253595" cy="359774"/>
            <a:chOff x="0" y="9557"/>
            <a:chExt cx="4253595" cy="359774"/>
          </a:xfrm>
        </p:grpSpPr>
        <p:sp>
          <p:nvSpPr>
            <p:cNvPr id="1397" name="Google Shape;1397;p22"/>
            <p:cNvSpPr/>
            <p:nvPr/>
          </p:nvSpPr>
          <p:spPr>
            <a:xfrm>
              <a:off x="0" y="9557"/>
              <a:ext cx="4253595" cy="359774"/>
            </a:xfrm>
            <a:prstGeom prst="roundRect">
              <a:avLst>
                <a:gd name="adj" fmla="val 16667"/>
              </a:avLst>
            </a:prstGeom>
            <a:solidFill>
              <a:srgbClr val="2E75B5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8" name="Google Shape;1398;p22"/>
            <p:cNvSpPr txBox="1"/>
            <p:nvPr/>
          </p:nvSpPr>
          <p:spPr>
            <a:xfrm>
              <a:off x="17563" y="27120"/>
              <a:ext cx="4218469" cy="32464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7150" tIns="57150" rIns="57150" bIns="5715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r-FR" sz="1500" b="1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Collecte et organisation des données </a:t>
              </a:r>
              <a:endParaRPr sz="15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99" name="Google Shape;1399;p22"/>
          <p:cNvGrpSpPr/>
          <p:nvPr/>
        </p:nvGrpSpPr>
        <p:grpSpPr>
          <a:xfrm>
            <a:off x="727652" y="1637838"/>
            <a:ext cx="4610855" cy="668931"/>
            <a:chOff x="0" y="4504"/>
            <a:chExt cx="4253595" cy="351000"/>
          </a:xfrm>
        </p:grpSpPr>
        <p:sp>
          <p:nvSpPr>
            <p:cNvPr id="1400" name="Google Shape;1400;p22"/>
            <p:cNvSpPr/>
            <p:nvPr/>
          </p:nvSpPr>
          <p:spPr>
            <a:xfrm>
              <a:off x="0" y="4504"/>
              <a:ext cx="4253595" cy="351000"/>
            </a:xfrm>
            <a:prstGeom prst="roundRect">
              <a:avLst>
                <a:gd name="adj" fmla="val 16667"/>
              </a:avLst>
            </a:prstGeom>
            <a:solidFill>
              <a:srgbClr val="2E75B5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1" name="Google Shape;1401;p22"/>
            <p:cNvSpPr txBox="1"/>
            <p:nvPr/>
          </p:nvSpPr>
          <p:spPr>
            <a:xfrm>
              <a:off x="17134" y="21638"/>
              <a:ext cx="4219327" cy="3167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7150" tIns="57150" rIns="57150" bIns="5715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r-FR" sz="1500" b="1" dirty="0">
                  <a:solidFill>
                    <a:schemeClr val="lt1"/>
                  </a:solidFill>
                  <a:latin typeface="Cambria"/>
                  <a:ea typeface="Cambria"/>
                  <a:cs typeface="Cambria"/>
                  <a:sym typeface="Cambria"/>
                </a:rPr>
                <a:t>Conduite technique et Gestion de la fertilisation </a:t>
              </a:r>
              <a:endParaRPr sz="1500" b="1" dirty="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sp>
        <p:nvSpPr>
          <p:cNvPr id="1402" name="Google Shape;1402;p22"/>
          <p:cNvSpPr/>
          <p:nvPr/>
        </p:nvSpPr>
        <p:spPr>
          <a:xfrm>
            <a:off x="7003313" y="2989867"/>
            <a:ext cx="504055" cy="504000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9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D</a:t>
            </a:r>
            <a:endParaRPr sz="19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03" name="Google Shape;1403;p22"/>
          <p:cNvSpPr/>
          <p:nvPr/>
        </p:nvSpPr>
        <p:spPr>
          <a:xfrm>
            <a:off x="6983461" y="3658882"/>
            <a:ext cx="504055" cy="504000"/>
          </a:xfrm>
          <a:prstGeom prst="ellipse">
            <a:avLst/>
          </a:prstGeom>
          <a:solidFill>
            <a:srgbClr val="ED2F6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9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</a:t>
            </a:r>
            <a:endParaRPr sz="19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04" name="Google Shape;1404;p22"/>
          <p:cNvSpPr/>
          <p:nvPr/>
        </p:nvSpPr>
        <p:spPr>
          <a:xfrm>
            <a:off x="6983461" y="4282590"/>
            <a:ext cx="504055" cy="504000"/>
          </a:xfrm>
          <a:prstGeom prst="ellipse">
            <a:avLst/>
          </a:prstGeom>
          <a:solidFill>
            <a:srgbClr val="75707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9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B</a:t>
            </a:r>
            <a:endParaRPr sz="19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05" name="Google Shape;1405;p22"/>
          <p:cNvSpPr/>
          <p:nvPr/>
        </p:nvSpPr>
        <p:spPr>
          <a:xfrm>
            <a:off x="6983461" y="4906298"/>
            <a:ext cx="504055" cy="504000"/>
          </a:xfrm>
          <a:prstGeom prst="ellipse">
            <a:avLst/>
          </a:prstGeom>
          <a:solidFill>
            <a:srgbClr val="EAB2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9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A</a:t>
            </a:r>
            <a:endParaRPr sz="19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406" name="Google Shape;1406;p22"/>
          <p:cNvCxnSpPr/>
          <p:nvPr/>
        </p:nvCxnSpPr>
        <p:spPr>
          <a:xfrm>
            <a:off x="4859221" y="3276581"/>
            <a:ext cx="2016224" cy="0"/>
          </a:xfrm>
          <a:prstGeom prst="straightConnector1">
            <a:avLst/>
          </a:prstGeom>
          <a:noFill/>
          <a:ln w="19050" cap="flat" cmpd="sng">
            <a:solidFill>
              <a:srgbClr val="BFBFBF"/>
            </a:solidFill>
            <a:prstDash val="solid"/>
            <a:miter lim="800000"/>
            <a:headEnd type="oval" w="med" len="med"/>
            <a:tailEnd type="triangle" w="med" len="med"/>
          </a:ln>
        </p:spPr>
      </p:cxnSp>
      <p:cxnSp>
        <p:nvCxnSpPr>
          <p:cNvPr id="1407" name="Google Shape;1407;p22"/>
          <p:cNvCxnSpPr/>
          <p:nvPr/>
        </p:nvCxnSpPr>
        <p:spPr>
          <a:xfrm>
            <a:off x="5219261" y="3910882"/>
            <a:ext cx="1656184" cy="0"/>
          </a:xfrm>
          <a:prstGeom prst="straightConnector1">
            <a:avLst/>
          </a:prstGeom>
          <a:noFill/>
          <a:ln w="19050" cap="flat" cmpd="sng">
            <a:solidFill>
              <a:srgbClr val="BFBFBF"/>
            </a:solidFill>
            <a:prstDash val="solid"/>
            <a:miter lim="800000"/>
            <a:headEnd type="oval" w="med" len="med"/>
            <a:tailEnd type="triangle" w="med" len="med"/>
          </a:ln>
        </p:spPr>
      </p:cxnSp>
      <p:cxnSp>
        <p:nvCxnSpPr>
          <p:cNvPr id="1408" name="Google Shape;1408;p22"/>
          <p:cNvCxnSpPr/>
          <p:nvPr/>
        </p:nvCxnSpPr>
        <p:spPr>
          <a:xfrm>
            <a:off x="5579301" y="4534590"/>
            <a:ext cx="1296144" cy="0"/>
          </a:xfrm>
          <a:prstGeom prst="straightConnector1">
            <a:avLst/>
          </a:prstGeom>
          <a:noFill/>
          <a:ln w="19050" cap="flat" cmpd="sng">
            <a:solidFill>
              <a:srgbClr val="BFBFBF"/>
            </a:solidFill>
            <a:prstDash val="solid"/>
            <a:miter lim="800000"/>
            <a:headEnd type="oval" w="med" len="med"/>
            <a:tailEnd type="triangle" w="med" len="med"/>
          </a:ln>
        </p:spPr>
      </p:cxnSp>
      <p:cxnSp>
        <p:nvCxnSpPr>
          <p:cNvPr id="1409" name="Google Shape;1409;p22"/>
          <p:cNvCxnSpPr/>
          <p:nvPr/>
        </p:nvCxnSpPr>
        <p:spPr>
          <a:xfrm rot="10800000" flipH="1">
            <a:off x="5910178" y="5150530"/>
            <a:ext cx="896567" cy="15535"/>
          </a:xfrm>
          <a:prstGeom prst="straightConnector1">
            <a:avLst/>
          </a:prstGeom>
          <a:noFill/>
          <a:ln w="19050" cap="flat" cmpd="sng">
            <a:solidFill>
              <a:srgbClr val="BFBFBF"/>
            </a:solidFill>
            <a:prstDash val="solid"/>
            <a:miter lim="800000"/>
            <a:headEnd type="oval" w="med" len="med"/>
            <a:tailEnd type="triangle" w="med" len="med"/>
          </a:ln>
        </p:spPr>
      </p:cxnSp>
      <p:sp>
        <p:nvSpPr>
          <p:cNvPr id="1410" name="Google Shape;1410;p22"/>
          <p:cNvSpPr txBox="1"/>
          <p:nvPr/>
        </p:nvSpPr>
        <p:spPr>
          <a:xfrm>
            <a:off x="7606232" y="3031072"/>
            <a:ext cx="3975023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Les quantités apportées en engrais minéral selon les stades de croissance de la courgette. 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b="1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1" name="Google Shape;1411;p22"/>
          <p:cNvSpPr txBox="1"/>
          <p:nvPr/>
        </p:nvSpPr>
        <p:spPr>
          <a:xfrm>
            <a:off x="7592514" y="4410772"/>
            <a:ext cx="4451571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Déterminations des apports en éléments nutritifs (N, P2O5, K2O) a la courgette en g/plant.</a:t>
            </a:r>
            <a:endParaRPr/>
          </a:p>
        </p:txBody>
      </p:sp>
      <p:sp>
        <p:nvSpPr>
          <p:cNvPr id="1412" name="Google Shape;1412;p22"/>
          <p:cNvSpPr txBox="1"/>
          <p:nvPr/>
        </p:nvSpPr>
        <p:spPr>
          <a:xfrm>
            <a:off x="7592514" y="4905435"/>
            <a:ext cx="459948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Détermination des besoins </a:t>
            </a:r>
            <a:r>
              <a:rPr lang="fr-FR" sz="1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de la culture en éléments fertilisant N, P2O5, K2O</a:t>
            </a:r>
            <a:endParaRPr sz="1200" b="1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413" name="Google Shape;1413;p22"/>
          <p:cNvSpPr/>
          <p:nvPr/>
        </p:nvSpPr>
        <p:spPr>
          <a:xfrm>
            <a:off x="1841366" y="2523396"/>
            <a:ext cx="3807929" cy="35660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4" name="Google Shape;1414;p22"/>
          <p:cNvSpPr/>
          <p:nvPr/>
        </p:nvSpPr>
        <p:spPr>
          <a:xfrm>
            <a:off x="3875359" y="2656010"/>
            <a:ext cx="968113" cy="919937"/>
          </a:xfrm>
          <a:custGeom>
            <a:avLst/>
            <a:gdLst/>
            <a:ahLst/>
            <a:cxnLst/>
            <a:rect l="l" t="t" r="r" b="b"/>
            <a:pathLst>
              <a:path w="968113" h="919937" extrusionOk="0">
                <a:moveTo>
                  <a:pt x="0" y="919937"/>
                </a:moveTo>
                <a:lnTo>
                  <a:pt x="484057" y="0"/>
                </a:lnTo>
                <a:lnTo>
                  <a:pt x="484057" y="0"/>
                </a:lnTo>
                <a:lnTo>
                  <a:pt x="968113" y="919937"/>
                </a:lnTo>
                <a:lnTo>
                  <a:pt x="0" y="919937"/>
                </a:lnTo>
                <a:close/>
              </a:path>
            </a:pathLst>
          </a:custGeom>
          <a:solidFill>
            <a:srgbClr val="028599"/>
          </a:solidFill>
          <a:ln w="762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0300" tIns="20300" rIns="20300" bIns="203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5" name="Google Shape;1415;p22"/>
          <p:cNvSpPr/>
          <p:nvPr/>
        </p:nvSpPr>
        <p:spPr>
          <a:xfrm>
            <a:off x="3515048" y="3575942"/>
            <a:ext cx="1688735" cy="661525"/>
          </a:xfrm>
          <a:custGeom>
            <a:avLst/>
            <a:gdLst/>
            <a:ahLst/>
            <a:cxnLst/>
            <a:rect l="l" t="t" r="r" b="b"/>
            <a:pathLst>
              <a:path w="1688735" h="661525" extrusionOk="0">
                <a:moveTo>
                  <a:pt x="0" y="661525"/>
                </a:moveTo>
                <a:lnTo>
                  <a:pt x="353201" y="0"/>
                </a:lnTo>
                <a:lnTo>
                  <a:pt x="1335534" y="0"/>
                </a:lnTo>
                <a:lnTo>
                  <a:pt x="1688735" y="661525"/>
                </a:lnTo>
                <a:lnTo>
                  <a:pt x="0" y="661525"/>
                </a:lnTo>
                <a:close/>
              </a:path>
            </a:pathLst>
          </a:custGeom>
          <a:solidFill>
            <a:srgbClr val="FF3F5F"/>
          </a:solidFill>
          <a:ln w="571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15825" tIns="20300" rIns="315800" bIns="203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endParaRPr sz="16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6" name="Google Shape;1416;p22"/>
          <p:cNvSpPr/>
          <p:nvPr/>
        </p:nvSpPr>
        <p:spPr>
          <a:xfrm>
            <a:off x="3161846" y="4237470"/>
            <a:ext cx="2395133" cy="661525"/>
          </a:xfrm>
          <a:custGeom>
            <a:avLst/>
            <a:gdLst/>
            <a:ahLst/>
            <a:cxnLst/>
            <a:rect l="l" t="t" r="r" b="b"/>
            <a:pathLst>
              <a:path w="2395133" h="661525" extrusionOk="0">
                <a:moveTo>
                  <a:pt x="0" y="661525"/>
                </a:moveTo>
                <a:lnTo>
                  <a:pt x="353201" y="0"/>
                </a:lnTo>
                <a:lnTo>
                  <a:pt x="2041932" y="0"/>
                </a:lnTo>
                <a:lnTo>
                  <a:pt x="2395133" y="661525"/>
                </a:lnTo>
                <a:lnTo>
                  <a:pt x="0" y="661525"/>
                </a:lnTo>
                <a:close/>
              </a:path>
            </a:pathLst>
          </a:custGeom>
          <a:solidFill>
            <a:srgbClr val="FEB834"/>
          </a:solidFill>
          <a:ln w="762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39425" tIns="20300" rIns="439425" bIns="203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endParaRPr sz="16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7" name="Google Shape;1417;p22"/>
          <p:cNvSpPr/>
          <p:nvPr/>
        </p:nvSpPr>
        <p:spPr>
          <a:xfrm>
            <a:off x="2837022" y="4838034"/>
            <a:ext cx="3101531" cy="661525"/>
          </a:xfrm>
          <a:custGeom>
            <a:avLst/>
            <a:gdLst/>
            <a:ahLst/>
            <a:cxnLst/>
            <a:rect l="l" t="t" r="r" b="b"/>
            <a:pathLst>
              <a:path w="3101531" h="661525" extrusionOk="0">
                <a:moveTo>
                  <a:pt x="0" y="661525"/>
                </a:moveTo>
                <a:lnTo>
                  <a:pt x="353201" y="0"/>
                </a:lnTo>
                <a:lnTo>
                  <a:pt x="2748330" y="0"/>
                </a:lnTo>
                <a:lnTo>
                  <a:pt x="3101531" y="661525"/>
                </a:lnTo>
                <a:lnTo>
                  <a:pt x="0" y="661525"/>
                </a:lnTo>
                <a:close/>
              </a:path>
            </a:pathLst>
          </a:custGeom>
          <a:solidFill>
            <a:srgbClr val="008775">
              <a:alpha val="69803"/>
            </a:srgbClr>
          </a:solidFill>
          <a:ln w="635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563025" tIns="20300" rIns="563025" bIns="203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endParaRPr sz="16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8" name="Google Shape;1418;p22"/>
          <p:cNvSpPr/>
          <p:nvPr/>
        </p:nvSpPr>
        <p:spPr>
          <a:xfrm>
            <a:off x="4185215" y="3144674"/>
            <a:ext cx="351655" cy="3223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9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D</a:t>
            </a:r>
            <a:endParaRPr sz="19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9" name="Google Shape;1419;p22"/>
          <p:cNvSpPr/>
          <p:nvPr/>
        </p:nvSpPr>
        <p:spPr>
          <a:xfrm>
            <a:off x="4185215" y="3787362"/>
            <a:ext cx="351655" cy="3223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9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</a:t>
            </a:r>
            <a:endParaRPr sz="19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20" name="Google Shape;1420;p22"/>
          <p:cNvSpPr/>
          <p:nvPr/>
        </p:nvSpPr>
        <p:spPr>
          <a:xfrm>
            <a:off x="4185215" y="4430050"/>
            <a:ext cx="351655" cy="3223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9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B</a:t>
            </a:r>
            <a:endParaRPr sz="19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21" name="Google Shape;1421;p22"/>
          <p:cNvSpPr/>
          <p:nvPr/>
        </p:nvSpPr>
        <p:spPr>
          <a:xfrm>
            <a:off x="4185215" y="5072742"/>
            <a:ext cx="351655" cy="3223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9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A</a:t>
            </a:r>
            <a:endParaRPr sz="19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22" name="Google Shape;1422;p22"/>
          <p:cNvSpPr/>
          <p:nvPr/>
        </p:nvSpPr>
        <p:spPr>
          <a:xfrm>
            <a:off x="4185215" y="5715430"/>
            <a:ext cx="351655" cy="3223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9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E</a:t>
            </a:r>
            <a:endParaRPr sz="19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23" name="Google Shape;1423;p22"/>
          <p:cNvSpPr txBox="1"/>
          <p:nvPr/>
        </p:nvSpPr>
        <p:spPr>
          <a:xfrm>
            <a:off x="7738785" y="3683547"/>
            <a:ext cx="3816512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Les engrais appliqués lors de la fertilisation de la courgette.</a:t>
            </a:r>
            <a:endParaRPr/>
          </a:p>
        </p:txBody>
      </p:sp>
      <p:sp>
        <p:nvSpPr>
          <p:cNvPr id="1424" name="Google Shape;1424;p22"/>
          <p:cNvSpPr/>
          <p:nvPr/>
        </p:nvSpPr>
        <p:spPr>
          <a:xfrm>
            <a:off x="3922784" y="4583607"/>
            <a:ext cx="9305943" cy="6258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26" name="Google Shape;1426;p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613287" y="1013352"/>
            <a:ext cx="6437811" cy="1718133"/>
          </a:xfrm>
          <a:prstGeom prst="rect">
            <a:avLst/>
          </a:prstGeom>
          <a:noFill/>
          <a:ln>
            <a:noFill/>
          </a:ln>
        </p:spPr>
      </p:pic>
      <p:sp>
        <p:nvSpPr>
          <p:cNvPr id="1427" name="Google Shape;1427;p22"/>
          <p:cNvSpPr/>
          <p:nvPr/>
        </p:nvSpPr>
        <p:spPr>
          <a:xfrm>
            <a:off x="1991289" y="-2552"/>
            <a:ext cx="12192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28" name="Google Shape;1428;p22"/>
          <p:cNvSpPr/>
          <p:nvPr/>
        </p:nvSpPr>
        <p:spPr>
          <a:xfrm>
            <a:off x="2448489" y="2161211"/>
            <a:ext cx="12192000" cy="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" name="Google Shape;1434;p23"/>
          <p:cNvSpPr/>
          <p:nvPr/>
        </p:nvSpPr>
        <p:spPr>
          <a:xfrm>
            <a:off x="340980" y="2609933"/>
            <a:ext cx="414624" cy="414624"/>
          </a:xfrm>
          <a:custGeom>
            <a:avLst/>
            <a:gdLst/>
            <a:ahLst/>
            <a:cxnLst/>
            <a:rect l="l" t="t" r="r" b="b"/>
            <a:pathLst>
              <a:path w="55" h="55" extrusionOk="0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None/>
            </a:pPr>
            <a:endParaRPr sz="19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" name="Google Shape;1444;p23"/>
          <p:cNvSpPr/>
          <p:nvPr/>
        </p:nvSpPr>
        <p:spPr>
          <a:xfrm>
            <a:off x="340980" y="3701858"/>
            <a:ext cx="414624" cy="414624"/>
          </a:xfrm>
          <a:custGeom>
            <a:avLst/>
            <a:gdLst/>
            <a:ahLst/>
            <a:cxnLst/>
            <a:rect l="l" t="t" r="r" b="b"/>
            <a:pathLst>
              <a:path w="55" h="55" extrusionOk="0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None/>
            </a:pPr>
            <a:endParaRPr sz="19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" name="Google Shape;1445;p23"/>
          <p:cNvSpPr/>
          <p:nvPr/>
        </p:nvSpPr>
        <p:spPr>
          <a:xfrm>
            <a:off x="293581" y="4927172"/>
            <a:ext cx="414624" cy="414624"/>
          </a:xfrm>
          <a:custGeom>
            <a:avLst/>
            <a:gdLst/>
            <a:ahLst/>
            <a:cxnLst/>
            <a:rect l="l" t="t" r="r" b="b"/>
            <a:pathLst>
              <a:path w="55" h="55" extrusionOk="0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60950" rIns="121900" bIns="609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None/>
            </a:pPr>
            <a:endParaRPr sz="19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" name="Google Shape;1446;p23"/>
          <p:cNvSpPr txBox="1"/>
          <p:nvPr/>
        </p:nvSpPr>
        <p:spPr>
          <a:xfrm>
            <a:off x="1089893" y="2609933"/>
            <a:ext cx="4572000" cy="384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900" b="1" dirty="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Effeuillage </a:t>
            </a:r>
            <a:endParaRPr sz="1900" b="1" dirty="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47" name="Google Shape;1447;p23"/>
          <p:cNvSpPr txBox="1"/>
          <p:nvPr/>
        </p:nvSpPr>
        <p:spPr>
          <a:xfrm>
            <a:off x="1089893" y="3701858"/>
            <a:ext cx="4248614" cy="384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900" b="1" dirty="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Palissage </a:t>
            </a:r>
            <a:endParaRPr sz="1900" b="1" dirty="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48" name="Google Shape;1448;p23"/>
          <p:cNvSpPr txBox="1"/>
          <p:nvPr/>
        </p:nvSpPr>
        <p:spPr>
          <a:xfrm>
            <a:off x="1089893" y="4927172"/>
            <a:ext cx="3691054" cy="384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900" b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Pollinisation </a:t>
            </a:r>
            <a:endParaRPr sz="1900" b="1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49" name="Grouper 48"/>
          <p:cNvGrpSpPr/>
          <p:nvPr/>
        </p:nvGrpSpPr>
        <p:grpSpPr>
          <a:xfrm>
            <a:off x="-951" y="6095279"/>
            <a:ext cx="12192000" cy="762721"/>
            <a:chOff x="0" y="6119336"/>
            <a:chExt cx="12192000" cy="738664"/>
          </a:xfrm>
        </p:grpSpPr>
        <p:sp>
          <p:nvSpPr>
            <p:cNvPr id="50" name="ZoneTexte 49"/>
            <p:cNvSpPr txBox="1"/>
            <p:nvPr/>
          </p:nvSpPr>
          <p:spPr>
            <a:xfrm>
              <a:off x="0" y="6119336"/>
              <a:ext cx="12192000" cy="738664"/>
            </a:xfrm>
            <a:prstGeom prst="rect">
              <a:avLst/>
            </a:prstGeom>
            <a:solidFill>
              <a:srgbClr val="3399CC"/>
            </a:solidFill>
          </p:spPr>
          <p:txBody>
            <a:bodyPr wrap="square" rtlCol="0">
              <a:spAutoFit/>
            </a:bodyPr>
            <a:lstStyle/>
            <a:p>
              <a:pPr algn="just"/>
              <a:r>
                <a:rPr lang="fr-FR" sz="1400" b="1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Second Atelier</a:t>
              </a:r>
            </a:p>
            <a:p>
              <a:pPr algn="just"/>
              <a:r>
                <a:rPr lang="fr-FR" sz="1400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Opportunités et impacts de l’utilisation de l’eau dessalée et </a:t>
              </a:r>
            </a:p>
            <a:p>
              <a:pPr algn="just"/>
              <a:r>
                <a:rPr lang="fr-FR" sz="1400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d’autres innovations technologiques pour une agriculture durable </a:t>
              </a:r>
            </a:p>
          </p:txBody>
        </p:sp>
        <p:pic>
          <p:nvPicPr>
            <p:cNvPr id="51" name="Image 5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983787" y="6119336"/>
              <a:ext cx="2082800" cy="63500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4_Custom Design">
  <a:themeElements>
    <a:clrScheme name="4_Colored_Them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FEB834"/>
      </a:accent1>
      <a:accent2>
        <a:srgbClr val="FF3F5F"/>
      </a:accent2>
      <a:accent3>
        <a:srgbClr val="028599"/>
      </a:accent3>
      <a:accent4>
        <a:srgbClr val="01B59C"/>
      </a:accent4>
      <a:accent5>
        <a:srgbClr val="73655D"/>
      </a:accent5>
      <a:accent6>
        <a:srgbClr val="3BC7E2"/>
      </a:accent6>
      <a:hlink>
        <a:srgbClr val="0066CC"/>
      </a:hlink>
      <a:folHlink>
        <a:srgbClr val="29B5E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9A047C5273CF84EBAF14E4C8AE7C0C8" ma:contentTypeVersion="17" ma:contentTypeDescription="Create a new document." ma:contentTypeScope="" ma:versionID="d60952ae0d5692556a3431a241dbda7c">
  <xsd:schema xmlns:xsd="http://www.w3.org/2001/XMLSchema" xmlns:xs="http://www.w3.org/2001/XMLSchema" xmlns:p="http://schemas.microsoft.com/office/2006/metadata/properties" xmlns:ns2="4b617e2e-c8e0-40d4-bdb0-fd929331b5b1" xmlns:ns3="b8906c08-a2bb-45e2-b808-cae78925ac35" targetNamespace="http://schemas.microsoft.com/office/2006/metadata/properties" ma:root="true" ma:fieldsID="872af2b063f13a51b8efe907d5dd7936" ns2:_="" ns3:_="">
    <xsd:import namespace="4b617e2e-c8e0-40d4-bdb0-fd929331b5b1"/>
    <xsd:import namespace="b8906c08-a2bb-45e2-b808-cae78925ac3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617e2e-c8e0-40d4-bdb0-fd929331b5b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356c12fd-eed1-4216-b350-4dbda074ec7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2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8906c08-a2bb-45e2-b808-cae78925ac35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16d724f4-e115-43ca-8c37-35d7c31ee655}" ma:internalName="TaxCatchAll" ma:showField="CatchAllData" ma:web="b8906c08-a2bb-45e2-b808-cae78925ac3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8906c08-a2bb-45e2-b808-cae78925ac35" xsi:nil="true"/>
    <lcf76f155ced4ddcb4097134ff3c332f xmlns="4b617e2e-c8e0-40d4-bdb0-fd929331b5b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004A0D87-5B8A-46C3-9E41-39579ECFBD00}"/>
</file>

<file path=customXml/itemProps2.xml><?xml version="1.0" encoding="utf-8"?>
<ds:datastoreItem xmlns:ds="http://schemas.openxmlformats.org/officeDocument/2006/customXml" ds:itemID="{0ABE670B-2212-4875-8C5C-8B7CC7DC462C}"/>
</file>

<file path=customXml/itemProps3.xml><?xml version="1.0" encoding="utf-8"?>
<ds:datastoreItem xmlns:ds="http://schemas.openxmlformats.org/officeDocument/2006/customXml" ds:itemID="{67A531BC-98C7-4037-A3E9-E2124C973341}"/>
</file>

<file path=docProps/app.xml><?xml version="1.0" encoding="utf-8"?>
<Properties xmlns="http://schemas.openxmlformats.org/officeDocument/2006/extended-properties" xmlns:vt="http://schemas.openxmlformats.org/officeDocument/2006/docPropsVTypes">
  <TotalTime>242</TotalTime>
  <Words>1440</Words>
  <Application>Microsoft Macintosh PowerPoint</Application>
  <PresentationFormat>Widescreen</PresentationFormat>
  <Paragraphs>354</Paragraphs>
  <Slides>22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22</vt:i4>
      </vt:variant>
    </vt:vector>
  </HeadingPairs>
  <TitlesOfParts>
    <vt:vector size="32" baseType="lpstr">
      <vt:lpstr>American Typewriter</vt:lpstr>
      <vt:lpstr>Arial</vt:lpstr>
      <vt:lpstr>Calibri</vt:lpstr>
      <vt:lpstr>Cambria</vt:lpstr>
      <vt:lpstr>Noto Sans Symbols</vt:lpstr>
      <vt:lpstr>Times New Roman</vt:lpstr>
      <vt:lpstr>Office Theme</vt:lpstr>
      <vt:lpstr>1_Office Theme</vt:lpstr>
      <vt:lpstr>3_Office Theme</vt:lpstr>
      <vt:lpstr>4_Custom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Analyse Nexus WeFe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agl.chaimae@gmail.com</dc:creator>
  <cp:lastModifiedBy>Mounia ENNAMI</cp:lastModifiedBy>
  <cp:revision>34</cp:revision>
  <dcterms:created xsi:type="dcterms:W3CDTF">2020-08-22T11:55:47Z</dcterms:created>
  <dcterms:modified xsi:type="dcterms:W3CDTF">2024-02-14T17:13:55Z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0x01010029A047C5273CF84EBAF14E4C8AE7C0C8</vt:lpwstr>
  </property>
</Properties>
</file>