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68" r:id="rId5"/>
    <p:sldMasterId id="2147483686" r:id="rId6"/>
  </p:sldMasterIdLst>
  <p:notesMasterIdLst>
    <p:notesMasterId r:id="rId21"/>
  </p:notesMasterIdLst>
  <p:handoutMasterIdLst>
    <p:handoutMasterId r:id="rId22"/>
  </p:handoutMasterIdLst>
  <p:sldIdLst>
    <p:sldId id="830" r:id="rId7"/>
    <p:sldId id="836" r:id="rId8"/>
    <p:sldId id="848" r:id="rId9"/>
    <p:sldId id="258" r:id="rId10"/>
    <p:sldId id="264" r:id="rId11"/>
    <p:sldId id="849" r:id="rId12"/>
    <p:sldId id="259" r:id="rId13"/>
    <p:sldId id="841" r:id="rId14"/>
    <p:sldId id="842" r:id="rId15"/>
    <p:sldId id="516" r:id="rId16"/>
    <p:sldId id="854" r:id="rId17"/>
    <p:sldId id="852" r:id="rId18"/>
    <p:sldId id="851" r:id="rId19"/>
    <p:sldId id="844" r:id="rId2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3399CC"/>
    <a:srgbClr val="3D7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88"/>
  </p:normalViewPr>
  <p:slideViewPr>
    <p:cSldViewPr snapToGrid="0">
      <p:cViewPr varScale="1">
        <p:scale>
          <a:sx n="74" d="100"/>
          <a:sy n="74" d="100"/>
        </p:scale>
        <p:origin x="30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20" Type="http://schemas.openxmlformats.org/officeDocument/2006/relationships/slide" Target="slides/slide14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7E8AEC-C2F5-4384-BA1A-F37D07C8C391}" type="doc">
      <dgm:prSet loTypeId="urn:microsoft.com/office/officeart/2005/8/layout/lProcess2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fr-FR"/>
        </a:p>
      </dgm:t>
    </dgm:pt>
    <dgm:pt modelId="{105A009D-D658-4899-9BC0-9ED48ACF16BF}">
      <dgm:prSet phldrT="[Texte]" custT="1"/>
      <dgm:spPr/>
      <dgm:t>
        <a:bodyPr/>
        <a:lstStyle/>
        <a:p>
          <a:r>
            <a:rPr lang="fr-FR" sz="1400" b="1" dirty="0"/>
            <a:t>Eau</a:t>
          </a:r>
        </a:p>
      </dgm:t>
    </dgm:pt>
    <dgm:pt modelId="{DDDFB207-82E9-4387-A5B5-36F066735302}" type="parTrans" cxnId="{586F9102-9BC1-42C6-9B2F-DBD1DFF1935D}">
      <dgm:prSet/>
      <dgm:spPr/>
      <dgm:t>
        <a:bodyPr/>
        <a:lstStyle/>
        <a:p>
          <a:endParaRPr lang="fr-FR"/>
        </a:p>
      </dgm:t>
    </dgm:pt>
    <dgm:pt modelId="{699850C8-5932-4B2E-80BB-C975758E3BE7}" type="sibTrans" cxnId="{586F9102-9BC1-42C6-9B2F-DBD1DFF1935D}">
      <dgm:prSet/>
      <dgm:spPr/>
      <dgm:t>
        <a:bodyPr/>
        <a:lstStyle/>
        <a:p>
          <a:endParaRPr lang="fr-FR"/>
        </a:p>
      </dgm:t>
    </dgm:pt>
    <dgm:pt modelId="{5DA35D06-55BD-4EF9-9AA5-83F9F085072C}">
      <dgm:prSet phldrT="[Texte]" custT="1"/>
      <dgm:spPr/>
      <dgm:t>
        <a:bodyPr/>
        <a:lstStyle/>
        <a:p>
          <a:r>
            <a:rPr lang="fr-FR" sz="1600" dirty="0"/>
            <a:t>C1 Eau</a:t>
          </a:r>
        </a:p>
      </dgm:t>
    </dgm:pt>
    <dgm:pt modelId="{5CA6EB1D-F9F4-491F-9D50-369E79460CDD}" type="parTrans" cxnId="{3DB6609B-CBDF-4AE9-BE54-11427A046783}">
      <dgm:prSet/>
      <dgm:spPr/>
      <dgm:t>
        <a:bodyPr/>
        <a:lstStyle/>
        <a:p>
          <a:endParaRPr lang="fr-FR"/>
        </a:p>
      </dgm:t>
    </dgm:pt>
    <dgm:pt modelId="{A8841413-17B7-42EE-B0C8-6DF9EB20DE38}" type="sibTrans" cxnId="{3DB6609B-CBDF-4AE9-BE54-11427A046783}">
      <dgm:prSet/>
      <dgm:spPr/>
      <dgm:t>
        <a:bodyPr/>
        <a:lstStyle/>
        <a:p>
          <a:endParaRPr lang="fr-FR"/>
        </a:p>
      </dgm:t>
    </dgm:pt>
    <dgm:pt modelId="{88690DD6-C5AD-445D-A0A5-D42507797E41}">
      <dgm:prSet phldrT="[Texte]" custT="1"/>
      <dgm:spPr/>
      <dgm:t>
        <a:bodyPr/>
        <a:lstStyle/>
        <a:p>
          <a:r>
            <a:rPr lang="fr-FR" sz="1600" dirty="0" err="1"/>
            <a:t>Cn</a:t>
          </a:r>
          <a:r>
            <a:rPr lang="fr-FR" sz="1600" dirty="0"/>
            <a:t> Eau</a:t>
          </a:r>
        </a:p>
      </dgm:t>
    </dgm:pt>
    <dgm:pt modelId="{A37F22E3-243B-4ECA-8926-9D0C1AC60B59}" type="parTrans" cxnId="{0061A8EA-3A60-4798-B65D-E9958547F643}">
      <dgm:prSet/>
      <dgm:spPr/>
      <dgm:t>
        <a:bodyPr/>
        <a:lstStyle/>
        <a:p>
          <a:endParaRPr lang="fr-FR"/>
        </a:p>
      </dgm:t>
    </dgm:pt>
    <dgm:pt modelId="{C56CC062-FA91-4153-9BCF-A0B61200F3CB}" type="sibTrans" cxnId="{0061A8EA-3A60-4798-B65D-E9958547F643}">
      <dgm:prSet/>
      <dgm:spPr/>
      <dgm:t>
        <a:bodyPr/>
        <a:lstStyle/>
        <a:p>
          <a:endParaRPr lang="fr-FR"/>
        </a:p>
      </dgm:t>
    </dgm:pt>
    <dgm:pt modelId="{12430C1F-F9D7-43B4-948D-C693D1B3A45A}">
      <dgm:prSet phldrT="[Texte]" custT="1"/>
      <dgm:spPr/>
      <dgm:t>
        <a:bodyPr/>
        <a:lstStyle/>
        <a:p>
          <a:r>
            <a:rPr lang="fr-FR" sz="1400" b="1" dirty="0"/>
            <a:t>Energie</a:t>
          </a:r>
        </a:p>
      </dgm:t>
    </dgm:pt>
    <dgm:pt modelId="{08F511E1-5927-4A72-9B3A-4F76FED8CC56}" type="parTrans" cxnId="{158D83FA-EAC6-4850-8590-2B17E4E404E8}">
      <dgm:prSet/>
      <dgm:spPr/>
      <dgm:t>
        <a:bodyPr/>
        <a:lstStyle/>
        <a:p>
          <a:endParaRPr lang="fr-FR"/>
        </a:p>
      </dgm:t>
    </dgm:pt>
    <dgm:pt modelId="{A544D92F-2113-4CBF-BD01-907E53BC5DEE}" type="sibTrans" cxnId="{158D83FA-EAC6-4850-8590-2B17E4E404E8}">
      <dgm:prSet/>
      <dgm:spPr/>
      <dgm:t>
        <a:bodyPr/>
        <a:lstStyle/>
        <a:p>
          <a:endParaRPr lang="fr-FR"/>
        </a:p>
      </dgm:t>
    </dgm:pt>
    <dgm:pt modelId="{75C380B4-0F48-42C7-8ABA-F32C492F9209}">
      <dgm:prSet phldrT="[Texte]" custT="1"/>
      <dgm:spPr/>
      <dgm:t>
        <a:bodyPr/>
        <a:lstStyle/>
        <a:p>
          <a:r>
            <a:rPr lang="fr-FR" sz="1600" dirty="0"/>
            <a:t>C1 Energie</a:t>
          </a:r>
        </a:p>
      </dgm:t>
    </dgm:pt>
    <dgm:pt modelId="{9946E66B-7CF2-401A-865B-8B82BF770E05}" type="parTrans" cxnId="{1ACA6B39-6B5B-4C59-9FAF-0ECFFCE3D7AD}">
      <dgm:prSet/>
      <dgm:spPr/>
      <dgm:t>
        <a:bodyPr/>
        <a:lstStyle/>
        <a:p>
          <a:endParaRPr lang="fr-FR"/>
        </a:p>
      </dgm:t>
    </dgm:pt>
    <dgm:pt modelId="{C3A35A87-2C9C-45EC-93D2-6220B413F883}" type="sibTrans" cxnId="{1ACA6B39-6B5B-4C59-9FAF-0ECFFCE3D7AD}">
      <dgm:prSet/>
      <dgm:spPr/>
      <dgm:t>
        <a:bodyPr/>
        <a:lstStyle/>
        <a:p>
          <a:endParaRPr lang="fr-FR"/>
        </a:p>
      </dgm:t>
    </dgm:pt>
    <dgm:pt modelId="{E91769B5-C027-4357-BED2-4CE4170D5103}">
      <dgm:prSet phldrT="[Texte]" custT="1"/>
      <dgm:spPr/>
      <dgm:t>
        <a:bodyPr/>
        <a:lstStyle/>
        <a:p>
          <a:r>
            <a:rPr lang="fr-FR" sz="1600" dirty="0" err="1"/>
            <a:t>Cn</a:t>
          </a:r>
          <a:r>
            <a:rPr lang="fr-FR" sz="1600" dirty="0"/>
            <a:t> Energie</a:t>
          </a:r>
        </a:p>
      </dgm:t>
    </dgm:pt>
    <dgm:pt modelId="{24CC913E-73DD-40EB-8029-7AA4EAFD702D}" type="parTrans" cxnId="{8D5A6663-E767-42A2-AD2E-CCCE7A19288F}">
      <dgm:prSet/>
      <dgm:spPr/>
      <dgm:t>
        <a:bodyPr/>
        <a:lstStyle/>
        <a:p>
          <a:endParaRPr lang="fr-FR"/>
        </a:p>
      </dgm:t>
    </dgm:pt>
    <dgm:pt modelId="{F3CD9683-5BC5-43DD-9CAE-57C9EF9AAB35}" type="sibTrans" cxnId="{8D5A6663-E767-42A2-AD2E-CCCE7A19288F}">
      <dgm:prSet/>
      <dgm:spPr/>
      <dgm:t>
        <a:bodyPr/>
        <a:lstStyle/>
        <a:p>
          <a:endParaRPr lang="fr-FR"/>
        </a:p>
      </dgm:t>
    </dgm:pt>
    <dgm:pt modelId="{52B3ABDF-C9D7-4B4A-BE85-CB7199ED132F}">
      <dgm:prSet phldrT="[Texte]" custT="1"/>
      <dgm:spPr/>
      <dgm:t>
        <a:bodyPr/>
        <a:lstStyle/>
        <a:p>
          <a:r>
            <a:rPr lang="fr-FR" sz="1400" b="1" dirty="0"/>
            <a:t>Alimentation</a:t>
          </a:r>
        </a:p>
      </dgm:t>
    </dgm:pt>
    <dgm:pt modelId="{498E82D8-DED5-4444-841C-6DC259333879}" type="parTrans" cxnId="{4960206D-EA96-492B-AFDA-46F4F35E8D71}">
      <dgm:prSet/>
      <dgm:spPr/>
      <dgm:t>
        <a:bodyPr/>
        <a:lstStyle/>
        <a:p>
          <a:endParaRPr lang="fr-FR"/>
        </a:p>
      </dgm:t>
    </dgm:pt>
    <dgm:pt modelId="{C8645AA7-79EC-4C6A-B66D-E1B659C1D081}" type="sibTrans" cxnId="{4960206D-EA96-492B-AFDA-46F4F35E8D71}">
      <dgm:prSet/>
      <dgm:spPr/>
      <dgm:t>
        <a:bodyPr/>
        <a:lstStyle/>
        <a:p>
          <a:endParaRPr lang="fr-FR"/>
        </a:p>
      </dgm:t>
    </dgm:pt>
    <dgm:pt modelId="{6DA916B8-1585-489F-9D13-184FD81124F9}">
      <dgm:prSet phldrT="[Texte]"/>
      <dgm:spPr/>
      <dgm:t>
        <a:bodyPr/>
        <a:lstStyle/>
        <a:p>
          <a:r>
            <a:rPr lang="fr-FR" dirty="0"/>
            <a:t>C1 Alimentation</a:t>
          </a:r>
        </a:p>
      </dgm:t>
    </dgm:pt>
    <dgm:pt modelId="{2C6DF855-0EC3-4404-AB30-FBD05E61400E}" type="parTrans" cxnId="{A378710B-A4EC-4FAC-883C-5ECAB10605B4}">
      <dgm:prSet/>
      <dgm:spPr/>
      <dgm:t>
        <a:bodyPr/>
        <a:lstStyle/>
        <a:p>
          <a:endParaRPr lang="fr-FR"/>
        </a:p>
      </dgm:t>
    </dgm:pt>
    <dgm:pt modelId="{991C8182-476A-4AEB-A4C3-07A2A02D7D7C}" type="sibTrans" cxnId="{A378710B-A4EC-4FAC-883C-5ECAB10605B4}">
      <dgm:prSet/>
      <dgm:spPr/>
      <dgm:t>
        <a:bodyPr/>
        <a:lstStyle/>
        <a:p>
          <a:endParaRPr lang="fr-FR"/>
        </a:p>
      </dgm:t>
    </dgm:pt>
    <dgm:pt modelId="{CE455D7F-B979-4A11-98A2-EDA51583A40D}">
      <dgm:prSet phldrT="[Texte]"/>
      <dgm:spPr/>
      <dgm:t>
        <a:bodyPr/>
        <a:lstStyle/>
        <a:p>
          <a:r>
            <a:rPr lang="fr-FR" dirty="0" err="1"/>
            <a:t>Cn</a:t>
          </a:r>
          <a:r>
            <a:rPr lang="fr-FR" dirty="0"/>
            <a:t> Alimentation</a:t>
          </a:r>
        </a:p>
      </dgm:t>
    </dgm:pt>
    <dgm:pt modelId="{0E49B906-AFFC-4A02-8962-1EF4416D217A}" type="parTrans" cxnId="{426C2159-53DC-4740-B5DB-3B2B22A31357}">
      <dgm:prSet/>
      <dgm:spPr/>
      <dgm:t>
        <a:bodyPr/>
        <a:lstStyle/>
        <a:p>
          <a:endParaRPr lang="fr-FR"/>
        </a:p>
      </dgm:t>
    </dgm:pt>
    <dgm:pt modelId="{35675177-2301-4E1C-88B9-7E74C3262C9F}" type="sibTrans" cxnId="{426C2159-53DC-4740-B5DB-3B2B22A31357}">
      <dgm:prSet/>
      <dgm:spPr/>
      <dgm:t>
        <a:bodyPr/>
        <a:lstStyle/>
        <a:p>
          <a:endParaRPr lang="fr-FR"/>
        </a:p>
      </dgm:t>
    </dgm:pt>
    <dgm:pt modelId="{700F6AB1-F8C9-4408-964B-EBACCF9C0A5D}" type="pres">
      <dgm:prSet presAssocID="{167E8AEC-C2F5-4384-BA1A-F37D07C8C39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3B053AD-DBB9-48BA-8DE0-2E38E88B95BC}" type="pres">
      <dgm:prSet presAssocID="{105A009D-D658-4899-9BC0-9ED48ACF16BF}" presName="compNode" presStyleCnt="0"/>
      <dgm:spPr/>
    </dgm:pt>
    <dgm:pt modelId="{F3D64112-CD11-42FE-83C8-C8F48C73D54A}" type="pres">
      <dgm:prSet presAssocID="{105A009D-D658-4899-9BC0-9ED48ACF16BF}" presName="aNode" presStyleLbl="bgShp" presStyleIdx="0" presStyleCnt="3"/>
      <dgm:spPr/>
      <dgm:t>
        <a:bodyPr/>
        <a:lstStyle/>
        <a:p>
          <a:endParaRPr lang="fr-FR"/>
        </a:p>
      </dgm:t>
    </dgm:pt>
    <dgm:pt modelId="{2E58F267-15A8-4561-B1C0-A1F08800D025}" type="pres">
      <dgm:prSet presAssocID="{105A009D-D658-4899-9BC0-9ED48ACF16BF}" presName="textNode" presStyleLbl="bgShp" presStyleIdx="0" presStyleCnt="3"/>
      <dgm:spPr/>
      <dgm:t>
        <a:bodyPr/>
        <a:lstStyle/>
        <a:p>
          <a:endParaRPr lang="fr-FR"/>
        </a:p>
      </dgm:t>
    </dgm:pt>
    <dgm:pt modelId="{31E9E34D-4BD7-442B-9A3E-0986E18D3471}" type="pres">
      <dgm:prSet presAssocID="{105A009D-D658-4899-9BC0-9ED48ACF16BF}" presName="compChildNode" presStyleCnt="0"/>
      <dgm:spPr/>
    </dgm:pt>
    <dgm:pt modelId="{8808AE35-96B8-40AC-9E91-712368BCB23C}" type="pres">
      <dgm:prSet presAssocID="{105A009D-D658-4899-9BC0-9ED48ACF16BF}" presName="theInnerList" presStyleCnt="0"/>
      <dgm:spPr/>
    </dgm:pt>
    <dgm:pt modelId="{3B62E2CF-9458-4649-9CB9-20BC1415208D}" type="pres">
      <dgm:prSet presAssocID="{5DA35D06-55BD-4EF9-9AA5-83F9F085072C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84176E4-DA4F-4602-8FBD-5A728B64D426}" type="pres">
      <dgm:prSet presAssocID="{5DA35D06-55BD-4EF9-9AA5-83F9F085072C}" presName="aSpace2" presStyleCnt="0"/>
      <dgm:spPr/>
    </dgm:pt>
    <dgm:pt modelId="{4CC45283-08BF-4B29-8DA4-9E66881BC40B}" type="pres">
      <dgm:prSet presAssocID="{88690DD6-C5AD-445D-A0A5-D42507797E41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0336FDC-EC4B-41CC-A1EC-FD32FBB0FF26}" type="pres">
      <dgm:prSet presAssocID="{105A009D-D658-4899-9BC0-9ED48ACF16BF}" presName="aSpace" presStyleCnt="0"/>
      <dgm:spPr/>
    </dgm:pt>
    <dgm:pt modelId="{0D17FCF6-1B97-4B8D-A301-7BDBEE444DA7}" type="pres">
      <dgm:prSet presAssocID="{12430C1F-F9D7-43B4-948D-C693D1B3A45A}" presName="compNode" presStyleCnt="0"/>
      <dgm:spPr/>
    </dgm:pt>
    <dgm:pt modelId="{8A013037-1958-4D24-A19C-CD9BD5DDDC73}" type="pres">
      <dgm:prSet presAssocID="{12430C1F-F9D7-43B4-948D-C693D1B3A45A}" presName="aNode" presStyleLbl="bgShp" presStyleIdx="1" presStyleCnt="3"/>
      <dgm:spPr/>
      <dgm:t>
        <a:bodyPr/>
        <a:lstStyle/>
        <a:p>
          <a:endParaRPr lang="fr-FR"/>
        </a:p>
      </dgm:t>
    </dgm:pt>
    <dgm:pt modelId="{33C11705-2972-4004-BCAB-1B813C6D06BF}" type="pres">
      <dgm:prSet presAssocID="{12430C1F-F9D7-43B4-948D-C693D1B3A45A}" presName="textNode" presStyleLbl="bgShp" presStyleIdx="1" presStyleCnt="3"/>
      <dgm:spPr/>
      <dgm:t>
        <a:bodyPr/>
        <a:lstStyle/>
        <a:p>
          <a:endParaRPr lang="fr-FR"/>
        </a:p>
      </dgm:t>
    </dgm:pt>
    <dgm:pt modelId="{3EE89167-A056-4E30-A83C-5FC39E9FF399}" type="pres">
      <dgm:prSet presAssocID="{12430C1F-F9D7-43B4-948D-C693D1B3A45A}" presName="compChildNode" presStyleCnt="0"/>
      <dgm:spPr/>
    </dgm:pt>
    <dgm:pt modelId="{A07B1E64-1AC4-488C-A457-488777C9059D}" type="pres">
      <dgm:prSet presAssocID="{12430C1F-F9D7-43B4-948D-C693D1B3A45A}" presName="theInnerList" presStyleCnt="0"/>
      <dgm:spPr/>
    </dgm:pt>
    <dgm:pt modelId="{87D3C050-0DC9-4561-8489-C8730ACC8369}" type="pres">
      <dgm:prSet presAssocID="{75C380B4-0F48-42C7-8ABA-F32C492F9209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2407255-BA64-4C72-83DD-F47A04299D48}" type="pres">
      <dgm:prSet presAssocID="{75C380B4-0F48-42C7-8ABA-F32C492F9209}" presName="aSpace2" presStyleCnt="0"/>
      <dgm:spPr/>
    </dgm:pt>
    <dgm:pt modelId="{CA0AAE0D-F9DA-4F5B-886B-73F08BF63E28}" type="pres">
      <dgm:prSet presAssocID="{E91769B5-C027-4357-BED2-4CE4170D5103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3D00442-103B-4503-9546-8BA2D537F33E}" type="pres">
      <dgm:prSet presAssocID="{12430C1F-F9D7-43B4-948D-C693D1B3A45A}" presName="aSpace" presStyleCnt="0"/>
      <dgm:spPr/>
    </dgm:pt>
    <dgm:pt modelId="{46F80815-C689-4666-9F28-3D2878575D38}" type="pres">
      <dgm:prSet presAssocID="{52B3ABDF-C9D7-4B4A-BE85-CB7199ED132F}" presName="compNode" presStyleCnt="0"/>
      <dgm:spPr/>
    </dgm:pt>
    <dgm:pt modelId="{F5854C87-5962-415E-B3BA-2547D3B10D95}" type="pres">
      <dgm:prSet presAssocID="{52B3ABDF-C9D7-4B4A-BE85-CB7199ED132F}" presName="aNode" presStyleLbl="bgShp" presStyleIdx="2" presStyleCnt="3"/>
      <dgm:spPr/>
      <dgm:t>
        <a:bodyPr/>
        <a:lstStyle/>
        <a:p>
          <a:endParaRPr lang="fr-FR"/>
        </a:p>
      </dgm:t>
    </dgm:pt>
    <dgm:pt modelId="{ABB8CBA9-63CE-40DF-AE99-2CA39A036BDC}" type="pres">
      <dgm:prSet presAssocID="{52B3ABDF-C9D7-4B4A-BE85-CB7199ED132F}" presName="textNode" presStyleLbl="bgShp" presStyleIdx="2" presStyleCnt="3"/>
      <dgm:spPr/>
      <dgm:t>
        <a:bodyPr/>
        <a:lstStyle/>
        <a:p>
          <a:endParaRPr lang="fr-FR"/>
        </a:p>
      </dgm:t>
    </dgm:pt>
    <dgm:pt modelId="{C2D5E072-73CB-4732-8967-B0B41BBDAC6D}" type="pres">
      <dgm:prSet presAssocID="{52B3ABDF-C9D7-4B4A-BE85-CB7199ED132F}" presName="compChildNode" presStyleCnt="0"/>
      <dgm:spPr/>
    </dgm:pt>
    <dgm:pt modelId="{013F75BE-AD02-48B0-8F94-F2EB4F0A364D}" type="pres">
      <dgm:prSet presAssocID="{52B3ABDF-C9D7-4B4A-BE85-CB7199ED132F}" presName="theInnerList" presStyleCnt="0"/>
      <dgm:spPr/>
    </dgm:pt>
    <dgm:pt modelId="{12501FA3-7249-45F8-9493-DC9A108B5C40}" type="pres">
      <dgm:prSet presAssocID="{6DA916B8-1585-489F-9D13-184FD81124F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F72567C-E0A0-4C65-AA56-0B32BA30354B}" type="pres">
      <dgm:prSet presAssocID="{6DA916B8-1585-489F-9D13-184FD81124F9}" presName="aSpace2" presStyleCnt="0"/>
      <dgm:spPr/>
    </dgm:pt>
    <dgm:pt modelId="{8994674B-E9DC-4366-82CB-5521C6457866}" type="pres">
      <dgm:prSet presAssocID="{CE455D7F-B979-4A11-98A2-EDA51583A40D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9D7B5A4-CC57-479E-94C7-EA5CF2863688}" type="presOf" srcId="{12430C1F-F9D7-43B4-948D-C693D1B3A45A}" destId="{33C11705-2972-4004-BCAB-1B813C6D06BF}" srcOrd="1" destOrd="0" presId="urn:microsoft.com/office/officeart/2005/8/layout/lProcess2"/>
    <dgm:cxn modelId="{7138B9EC-EBB9-4DBC-974D-EEFAA8AB84F2}" type="presOf" srcId="{5DA35D06-55BD-4EF9-9AA5-83F9F085072C}" destId="{3B62E2CF-9458-4649-9CB9-20BC1415208D}" srcOrd="0" destOrd="0" presId="urn:microsoft.com/office/officeart/2005/8/layout/lProcess2"/>
    <dgm:cxn modelId="{0061A8EA-3A60-4798-B65D-E9958547F643}" srcId="{105A009D-D658-4899-9BC0-9ED48ACF16BF}" destId="{88690DD6-C5AD-445D-A0A5-D42507797E41}" srcOrd="1" destOrd="0" parTransId="{A37F22E3-243B-4ECA-8926-9D0C1AC60B59}" sibTransId="{C56CC062-FA91-4153-9BCF-A0B61200F3CB}"/>
    <dgm:cxn modelId="{8D5A6663-E767-42A2-AD2E-CCCE7A19288F}" srcId="{12430C1F-F9D7-43B4-948D-C693D1B3A45A}" destId="{E91769B5-C027-4357-BED2-4CE4170D5103}" srcOrd="1" destOrd="0" parTransId="{24CC913E-73DD-40EB-8029-7AA4EAFD702D}" sibTransId="{F3CD9683-5BC5-43DD-9CAE-57C9EF9AAB35}"/>
    <dgm:cxn modelId="{0CA4C8F2-19F1-45B9-A4AB-3936DBB28932}" type="presOf" srcId="{75C380B4-0F48-42C7-8ABA-F32C492F9209}" destId="{87D3C050-0DC9-4561-8489-C8730ACC8369}" srcOrd="0" destOrd="0" presId="urn:microsoft.com/office/officeart/2005/8/layout/lProcess2"/>
    <dgm:cxn modelId="{4980E21E-107D-4470-B9ED-7A79CC09EDA3}" type="presOf" srcId="{105A009D-D658-4899-9BC0-9ED48ACF16BF}" destId="{F3D64112-CD11-42FE-83C8-C8F48C73D54A}" srcOrd="0" destOrd="0" presId="urn:microsoft.com/office/officeart/2005/8/layout/lProcess2"/>
    <dgm:cxn modelId="{1ACA6B39-6B5B-4C59-9FAF-0ECFFCE3D7AD}" srcId="{12430C1F-F9D7-43B4-948D-C693D1B3A45A}" destId="{75C380B4-0F48-42C7-8ABA-F32C492F9209}" srcOrd="0" destOrd="0" parTransId="{9946E66B-7CF2-401A-865B-8B82BF770E05}" sibTransId="{C3A35A87-2C9C-45EC-93D2-6220B413F883}"/>
    <dgm:cxn modelId="{3FD55F64-6EC3-4B4D-9722-4A2DBC4F2A60}" type="presOf" srcId="{12430C1F-F9D7-43B4-948D-C693D1B3A45A}" destId="{8A013037-1958-4D24-A19C-CD9BD5DDDC73}" srcOrd="0" destOrd="0" presId="urn:microsoft.com/office/officeart/2005/8/layout/lProcess2"/>
    <dgm:cxn modelId="{586F9102-9BC1-42C6-9B2F-DBD1DFF1935D}" srcId="{167E8AEC-C2F5-4384-BA1A-F37D07C8C391}" destId="{105A009D-D658-4899-9BC0-9ED48ACF16BF}" srcOrd="0" destOrd="0" parTransId="{DDDFB207-82E9-4387-A5B5-36F066735302}" sibTransId="{699850C8-5932-4B2E-80BB-C975758E3BE7}"/>
    <dgm:cxn modelId="{7088946F-2C88-4316-914C-BB5569B2E75F}" type="presOf" srcId="{167E8AEC-C2F5-4384-BA1A-F37D07C8C391}" destId="{700F6AB1-F8C9-4408-964B-EBACCF9C0A5D}" srcOrd="0" destOrd="0" presId="urn:microsoft.com/office/officeart/2005/8/layout/lProcess2"/>
    <dgm:cxn modelId="{4960206D-EA96-492B-AFDA-46F4F35E8D71}" srcId="{167E8AEC-C2F5-4384-BA1A-F37D07C8C391}" destId="{52B3ABDF-C9D7-4B4A-BE85-CB7199ED132F}" srcOrd="2" destOrd="0" parTransId="{498E82D8-DED5-4444-841C-6DC259333879}" sibTransId="{C8645AA7-79EC-4C6A-B66D-E1B659C1D081}"/>
    <dgm:cxn modelId="{18768E05-AAB3-4FB1-8437-EBD6ACB73077}" type="presOf" srcId="{CE455D7F-B979-4A11-98A2-EDA51583A40D}" destId="{8994674B-E9DC-4366-82CB-5521C6457866}" srcOrd="0" destOrd="0" presId="urn:microsoft.com/office/officeart/2005/8/layout/lProcess2"/>
    <dgm:cxn modelId="{46BD6CDF-4ECB-4BA7-AB47-068C512E1ED9}" type="presOf" srcId="{E91769B5-C027-4357-BED2-4CE4170D5103}" destId="{CA0AAE0D-F9DA-4F5B-886B-73F08BF63E28}" srcOrd="0" destOrd="0" presId="urn:microsoft.com/office/officeart/2005/8/layout/lProcess2"/>
    <dgm:cxn modelId="{426C2159-53DC-4740-B5DB-3B2B22A31357}" srcId="{52B3ABDF-C9D7-4B4A-BE85-CB7199ED132F}" destId="{CE455D7F-B979-4A11-98A2-EDA51583A40D}" srcOrd="1" destOrd="0" parTransId="{0E49B906-AFFC-4A02-8962-1EF4416D217A}" sibTransId="{35675177-2301-4E1C-88B9-7E74C3262C9F}"/>
    <dgm:cxn modelId="{A378710B-A4EC-4FAC-883C-5ECAB10605B4}" srcId="{52B3ABDF-C9D7-4B4A-BE85-CB7199ED132F}" destId="{6DA916B8-1585-489F-9D13-184FD81124F9}" srcOrd="0" destOrd="0" parTransId="{2C6DF855-0EC3-4404-AB30-FBD05E61400E}" sibTransId="{991C8182-476A-4AEB-A4C3-07A2A02D7D7C}"/>
    <dgm:cxn modelId="{558A41E3-CE44-4645-8097-5DCBD37A0FE1}" type="presOf" srcId="{52B3ABDF-C9D7-4B4A-BE85-CB7199ED132F}" destId="{ABB8CBA9-63CE-40DF-AE99-2CA39A036BDC}" srcOrd="1" destOrd="0" presId="urn:microsoft.com/office/officeart/2005/8/layout/lProcess2"/>
    <dgm:cxn modelId="{2F9A2450-6E91-4733-8BFD-CCE11E41D833}" type="presOf" srcId="{6DA916B8-1585-489F-9D13-184FD81124F9}" destId="{12501FA3-7249-45F8-9493-DC9A108B5C40}" srcOrd="0" destOrd="0" presId="urn:microsoft.com/office/officeart/2005/8/layout/lProcess2"/>
    <dgm:cxn modelId="{3DB6609B-CBDF-4AE9-BE54-11427A046783}" srcId="{105A009D-D658-4899-9BC0-9ED48ACF16BF}" destId="{5DA35D06-55BD-4EF9-9AA5-83F9F085072C}" srcOrd="0" destOrd="0" parTransId="{5CA6EB1D-F9F4-491F-9D50-369E79460CDD}" sibTransId="{A8841413-17B7-42EE-B0C8-6DF9EB20DE38}"/>
    <dgm:cxn modelId="{E62E7511-E0A1-41C1-AA73-2DFF1DBE4536}" type="presOf" srcId="{105A009D-D658-4899-9BC0-9ED48ACF16BF}" destId="{2E58F267-15A8-4561-B1C0-A1F08800D025}" srcOrd="1" destOrd="0" presId="urn:microsoft.com/office/officeart/2005/8/layout/lProcess2"/>
    <dgm:cxn modelId="{7114DB9B-75D0-4F8C-A7F7-CBBC6FCB468D}" type="presOf" srcId="{52B3ABDF-C9D7-4B4A-BE85-CB7199ED132F}" destId="{F5854C87-5962-415E-B3BA-2547D3B10D95}" srcOrd="0" destOrd="0" presId="urn:microsoft.com/office/officeart/2005/8/layout/lProcess2"/>
    <dgm:cxn modelId="{158D83FA-EAC6-4850-8590-2B17E4E404E8}" srcId="{167E8AEC-C2F5-4384-BA1A-F37D07C8C391}" destId="{12430C1F-F9D7-43B4-948D-C693D1B3A45A}" srcOrd="1" destOrd="0" parTransId="{08F511E1-5927-4A72-9B3A-4F76FED8CC56}" sibTransId="{A544D92F-2113-4CBF-BD01-907E53BC5DEE}"/>
    <dgm:cxn modelId="{C86FC148-D877-43EF-BF40-ED3DD99671F6}" type="presOf" srcId="{88690DD6-C5AD-445D-A0A5-D42507797E41}" destId="{4CC45283-08BF-4B29-8DA4-9E66881BC40B}" srcOrd="0" destOrd="0" presId="urn:microsoft.com/office/officeart/2005/8/layout/lProcess2"/>
    <dgm:cxn modelId="{C193874E-6C2E-4373-A794-EE0D2A2E6D47}" type="presParOf" srcId="{700F6AB1-F8C9-4408-964B-EBACCF9C0A5D}" destId="{C3B053AD-DBB9-48BA-8DE0-2E38E88B95BC}" srcOrd="0" destOrd="0" presId="urn:microsoft.com/office/officeart/2005/8/layout/lProcess2"/>
    <dgm:cxn modelId="{6D088270-9A1E-480E-BC4F-0459A8B1A27B}" type="presParOf" srcId="{C3B053AD-DBB9-48BA-8DE0-2E38E88B95BC}" destId="{F3D64112-CD11-42FE-83C8-C8F48C73D54A}" srcOrd="0" destOrd="0" presId="urn:microsoft.com/office/officeart/2005/8/layout/lProcess2"/>
    <dgm:cxn modelId="{97573646-EB05-4D83-B481-4DE4E041C257}" type="presParOf" srcId="{C3B053AD-DBB9-48BA-8DE0-2E38E88B95BC}" destId="{2E58F267-15A8-4561-B1C0-A1F08800D025}" srcOrd="1" destOrd="0" presId="urn:microsoft.com/office/officeart/2005/8/layout/lProcess2"/>
    <dgm:cxn modelId="{CC07484F-B988-48E5-B6FF-DE7CA0F7008B}" type="presParOf" srcId="{C3B053AD-DBB9-48BA-8DE0-2E38E88B95BC}" destId="{31E9E34D-4BD7-442B-9A3E-0986E18D3471}" srcOrd="2" destOrd="0" presId="urn:microsoft.com/office/officeart/2005/8/layout/lProcess2"/>
    <dgm:cxn modelId="{069FC538-6EC4-4C5F-A0AA-D14B6F52CB7B}" type="presParOf" srcId="{31E9E34D-4BD7-442B-9A3E-0986E18D3471}" destId="{8808AE35-96B8-40AC-9E91-712368BCB23C}" srcOrd="0" destOrd="0" presId="urn:microsoft.com/office/officeart/2005/8/layout/lProcess2"/>
    <dgm:cxn modelId="{6B626325-80DF-404B-A0C9-760E653CA2B8}" type="presParOf" srcId="{8808AE35-96B8-40AC-9E91-712368BCB23C}" destId="{3B62E2CF-9458-4649-9CB9-20BC1415208D}" srcOrd="0" destOrd="0" presId="urn:microsoft.com/office/officeart/2005/8/layout/lProcess2"/>
    <dgm:cxn modelId="{7B6AFCDF-0316-4923-9F6B-75DBE6BC1EF2}" type="presParOf" srcId="{8808AE35-96B8-40AC-9E91-712368BCB23C}" destId="{F84176E4-DA4F-4602-8FBD-5A728B64D426}" srcOrd="1" destOrd="0" presId="urn:microsoft.com/office/officeart/2005/8/layout/lProcess2"/>
    <dgm:cxn modelId="{48ACF259-DCE0-48A0-8C10-F3E484AFCB6C}" type="presParOf" srcId="{8808AE35-96B8-40AC-9E91-712368BCB23C}" destId="{4CC45283-08BF-4B29-8DA4-9E66881BC40B}" srcOrd="2" destOrd="0" presId="urn:microsoft.com/office/officeart/2005/8/layout/lProcess2"/>
    <dgm:cxn modelId="{27C8D21B-5A75-48C9-BEEB-719986B4DF62}" type="presParOf" srcId="{700F6AB1-F8C9-4408-964B-EBACCF9C0A5D}" destId="{10336FDC-EC4B-41CC-A1EC-FD32FBB0FF26}" srcOrd="1" destOrd="0" presId="urn:microsoft.com/office/officeart/2005/8/layout/lProcess2"/>
    <dgm:cxn modelId="{9C871B08-64AA-426A-BD59-7DC8BD4F727F}" type="presParOf" srcId="{700F6AB1-F8C9-4408-964B-EBACCF9C0A5D}" destId="{0D17FCF6-1B97-4B8D-A301-7BDBEE444DA7}" srcOrd="2" destOrd="0" presId="urn:microsoft.com/office/officeart/2005/8/layout/lProcess2"/>
    <dgm:cxn modelId="{6970D777-C1BD-4D08-BD0E-3119111B37D0}" type="presParOf" srcId="{0D17FCF6-1B97-4B8D-A301-7BDBEE444DA7}" destId="{8A013037-1958-4D24-A19C-CD9BD5DDDC73}" srcOrd="0" destOrd="0" presId="urn:microsoft.com/office/officeart/2005/8/layout/lProcess2"/>
    <dgm:cxn modelId="{02BB00ED-05E1-4F44-912B-FEF21376B8DE}" type="presParOf" srcId="{0D17FCF6-1B97-4B8D-A301-7BDBEE444DA7}" destId="{33C11705-2972-4004-BCAB-1B813C6D06BF}" srcOrd="1" destOrd="0" presId="urn:microsoft.com/office/officeart/2005/8/layout/lProcess2"/>
    <dgm:cxn modelId="{DFB88503-2C8D-4F06-BBF1-6A7FC674608F}" type="presParOf" srcId="{0D17FCF6-1B97-4B8D-A301-7BDBEE444DA7}" destId="{3EE89167-A056-4E30-A83C-5FC39E9FF399}" srcOrd="2" destOrd="0" presId="urn:microsoft.com/office/officeart/2005/8/layout/lProcess2"/>
    <dgm:cxn modelId="{C9E17DF4-5B21-457D-B45F-C7676829B691}" type="presParOf" srcId="{3EE89167-A056-4E30-A83C-5FC39E9FF399}" destId="{A07B1E64-1AC4-488C-A457-488777C9059D}" srcOrd="0" destOrd="0" presId="urn:microsoft.com/office/officeart/2005/8/layout/lProcess2"/>
    <dgm:cxn modelId="{4C6B3F85-7DC1-46D5-8990-C668DEAECC07}" type="presParOf" srcId="{A07B1E64-1AC4-488C-A457-488777C9059D}" destId="{87D3C050-0DC9-4561-8489-C8730ACC8369}" srcOrd="0" destOrd="0" presId="urn:microsoft.com/office/officeart/2005/8/layout/lProcess2"/>
    <dgm:cxn modelId="{B2204723-2EE6-45E7-81E3-F5ECFF2117BC}" type="presParOf" srcId="{A07B1E64-1AC4-488C-A457-488777C9059D}" destId="{E2407255-BA64-4C72-83DD-F47A04299D48}" srcOrd="1" destOrd="0" presId="urn:microsoft.com/office/officeart/2005/8/layout/lProcess2"/>
    <dgm:cxn modelId="{92D1CE75-1B0D-427F-8B17-7B9AB076DCEF}" type="presParOf" srcId="{A07B1E64-1AC4-488C-A457-488777C9059D}" destId="{CA0AAE0D-F9DA-4F5B-886B-73F08BF63E28}" srcOrd="2" destOrd="0" presId="urn:microsoft.com/office/officeart/2005/8/layout/lProcess2"/>
    <dgm:cxn modelId="{DA3B5210-F026-4083-B013-66E072F99ABB}" type="presParOf" srcId="{700F6AB1-F8C9-4408-964B-EBACCF9C0A5D}" destId="{83D00442-103B-4503-9546-8BA2D537F33E}" srcOrd="3" destOrd="0" presId="urn:microsoft.com/office/officeart/2005/8/layout/lProcess2"/>
    <dgm:cxn modelId="{8357996F-16B8-4F67-AED7-A961D64DCD5D}" type="presParOf" srcId="{700F6AB1-F8C9-4408-964B-EBACCF9C0A5D}" destId="{46F80815-C689-4666-9F28-3D2878575D38}" srcOrd="4" destOrd="0" presId="urn:microsoft.com/office/officeart/2005/8/layout/lProcess2"/>
    <dgm:cxn modelId="{87E9948B-525B-49C1-B40B-E147D5967B3E}" type="presParOf" srcId="{46F80815-C689-4666-9F28-3D2878575D38}" destId="{F5854C87-5962-415E-B3BA-2547D3B10D95}" srcOrd="0" destOrd="0" presId="urn:microsoft.com/office/officeart/2005/8/layout/lProcess2"/>
    <dgm:cxn modelId="{8A57DD33-5116-4BAA-BA45-8AE40183A2DE}" type="presParOf" srcId="{46F80815-C689-4666-9F28-3D2878575D38}" destId="{ABB8CBA9-63CE-40DF-AE99-2CA39A036BDC}" srcOrd="1" destOrd="0" presId="urn:microsoft.com/office/officeart/2005/8/layout/lProcess2"/>
    <dgm:cxn modelId="{EEB0C93E-1D0F-4EF6-99C4-CA9C13E7403D}" type="presParOf" srcId="{46F80815-C689-4666-9F28-3D2878575D38}" destId="{C2D5E072-73CB-4732-8967-B0B41BBDAC6D}" srcOrd="2" destOrd="0" presId="urn:microsoft.com/office/officeart/2005/8/layout/lProcess2"/>
    <dgm:cxn modelId="{56A8B157-7D49-4387-BA2A-3ABBFA003A72}" type="presParOf" srcId="{C2D5E072-73CB-4732-8967-B0B41BBDAC6D}" destId="{013F75BE-AD02-48B0-8F94-F2EB4F0A364D}" srcOrd="0" destOrd="0" presId="urn:microsoft.com/office/officeart/2005/8/layout/lProcess2"/>
    <dgm:cxn modelId="{26A10095-E6F1-4075-A509-E93F00593CD5}" type="presParOf" srcId="{013F75BE-AD02-48B0-8F94-F2EB4F0A364D}" destId="{12501FA3-7249-45F8-9493-DC9A108B5C40}" srcOrd="0" destOrd="0" presId="urn:microsoft.com/office/officeart/2005/8/layout/lProcess2"/>
    <dgm:cxn modelId="{E1CA91D2-6CC6-42A3-92A4-5DAF487C25CE}" type="presParOf" srcId="{013F75BE-AD02-48B0-8F94-F2EB4F0A364D}" destId="{8F72567C-E0A0-4C65-AA56-0B32BA30354B}" srcOrd="1" destOrd="0" presId="urn:microsoft.com/office/officeart/2005/8/layout/lProcess2"/>
    <dgm:cxn modelId="{8D1DA954-7E02-4EBC-ABDD-528E26F00769}" type="presParOf" srcId="{013F75BE-AD02-48B0-8F94-F2EB4F0A364D}" destId="{8994674B-E9DC-4366-82CB-5521C6457866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DB505B-68A8-47C5-B88E-5CE8A69A60EC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7EC4F19-50F9-4D1B-8946-D07438B675BE}">
      <dgm:prSet phldrT="[Texte]" custT="1"/>
      <dgm:spPr/>
      <dgm:t>
        <a:bodyPr/>
        <a:lstStyle/>
        <a:p>
          <a:r>
            <a:rPr lang="fr-FR" sz="1600" b="1" dirty="0"/>
            <a:t>Eau</a:t>
          </a:r>
        </a:p>
      </dgm:t>
    </dgm:pt>
    <dgm:pt modelId="{E7AA23C0-B334-4A49-B8C3-A7064CB512AD}" type="parTrans" cxnId="{292D4CB1-B538-48BC-88E8-6DB4D7F343DD}">
      <dgm:prSet/>
      <dgm:spPr/>
      <dgm:t>
        <a:bodyPr/>
        <a:lstStyle/>
        <a:p>
          <a:endParaRPr lang="fr-FR"/>
        </a:p>
      </dgm:t>
    </dgm:pt>
    <dgm:pt modelId="{BD577281-E260-4407-AABC-C895F410FDB7}" type="sibTrans" cxnId="{292D4CB1-B538-48BC-88E8-6DB4D7F343DD}">
      <dgm:prSet/>
      <dgm:spPr/>
      <dgm:t>
        <a:bodyPr/>
        <a:lstStyle/>
        <a:p>
          <a:endParaRPr lang="fr-FR"/>
        </a:p>
      </dgm:t>
    </dgm:pt>
    <dgm:pt modelId="{D11CBE09-FE6A-4E87-B29B-76564E450B51}">
      <dgm:prSet phldrT="[Texte]" custT="1"/>
      <dgm:spPr/>
      <dgm:t>
        <a:bodyPr/>
        <a:lstStyle/>
        <a:p>
          <a:r>
            <a:rPr lang="fr-FR" sz="1600" b="1" dirty="0"/>
            <a:t>Energie</a:t>
          </a:r>
        </a:p>
      </dgm:t>
    </dgm:pt>
    <dgm:pt modelId="{B50F064E-D59F-428A-8FE4-309FFF73813F}" type="parTrans" cxnId="{796A20BE-D845-4220-93CC-31741134A3BB}">
      <dgm:prSet/>
      <dgm:spPr/>
      <dgm:t>
        <a:bodyPr/>
        <a:lstStyle/>
        <a:p>
          <a:endParaRPr lang="fr-FR"/>
        </a:p>
      </dgm:t>
    </dgm:pt>
    <dgm:pt modelId="{B6595678-A8AF-44A4-B4B5-0CCF7A62DDFD}" type="sibTrans" cxnId="{796A20BE-D845-4220-93CC-31741134A3BB}">
      <dgm:prSet/>
      <dgm:spPr/>
      <dgm:t>
        <a:bodyPr/>
        <a:lstStyle/>
        <a:p>
          <a:endParaRPr lang="fr-FR"/>
        </a:p>
      </dgm:t>
    </dgm:pt>
    <dgm:pt modelId="{BCD45A58-7D87-4B80-97B8-4EA89F43196A}">
      <dgm:prSet phldrT="[Texte]" custT="1"/>
      <dgm:spPr/>
      <dgm:t>
        <a:bodyPr/>
        <a:lstStyle/>
        <a:p>
          <a:r>
            <a:rPr lang="fr-FR" sz="1600" b="1" dirty="0"/>
            <a:t>Alimentation</a:t>
          </a:r>
        </a:p>
      </dgm:t>
    </dgm:pt>
    <dgm:pt modelId="{2F663F71-7F0D-4CE9-A177-7403DFD01E50}" type="parTrans" cxnId="{816DA0C8-5CC6-442C-B5D9-F6A346265E44}">
      <dgm:prSet/>
      <dgm:spPr/>
      <dgm:t>
        <a:bodyPr/>
        <a:lstStyle/>
        <a:p>
          <a:endParaRPr lang="fr-FR"/>
        </a:p>
      </dgm:t>
    </dgm:pt>
    <dgm:pt modelId="{B7508686-767C-442D-B10D-B29A32E12510}" type="sibTrans" cxnId="{816DA0C8-5CC6-442C-B5D9-F6A346265E44}">
      <dgm:prSet/>
      <dgm:spPr/>
      <dgm:t>
        <a:bodyPr/>
        <a:lstStyle/>
        <a:p>
          <a:endParaRPr lang="fr-FR"/>
        </a:p>
      </dgm:t>
    </dgm:pt>
    <dgm:pt modelId="{55F354A5-2EEF-424C-BE83-850D1D7BB941}" type="pres">
      <dgm:prSet presAssocID="{69DB505B-68A8-47C5-B88E-5CE8A69A60EC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EB25F860-A905-4BAD-A761-FEE7CA34F205}" type="pres">
      <dgm:prSet presAssocID="{27EC4F19-50F9-4D1B-8946-D07438B675BE}" presName="Accent1" presStyleCnt="0"/>
      <dgm:spPr/>
    </dgm:pt>
    <dgm:pt modelId="{EA6C4F96-2B87-40EE-85C2-564F2C24B21A}" type="pres">
      <dgm:prSet presAssocID="{27EC4F19-50F9-4D1B-8946-D07438B675BE}" presName="Accent" presStyleLbl="node1" presStyleIdx="0" presStyleCnt="3"/>
      <dgm:spPr/>
    </dgm:pt>
    <dgm:pt modelId="{2EE99B44-C3B2-49C2-B019-899B19E12732}" type="pres">
      <dgm:prSet presAssocID="{27EC4F19-50F9-4D1B-8946-D07438B675BE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5E2581F-E9F0-4FEF-9FEB-EBF1921AE7C2}" type="pres">
      <dgm:prSet presAssocID="{D11CBE09-FE6A-4E87-B29B-76564E450B51}" presName="Accent2" presStyleCnt="0"/>
      <dgm:spPr/>
    </dgm:pt>
    <dgm:pt modelId="{6AA7FA88-5F00-4954-B71A-F4659733A55A}" type="pres">
      <dgm:prSet presAssocID="{D11CBE09-FE6A-4E87-B29B-76564E450B51}" presName="Accent" presStyleLbl="node1" presStyleIdx="1" presStyleCnt="3"/>
      <dgm:spPr/>
    </dgm:pt>
    <dgm:pt modelId="{C8B87B34-F08C-4CDD-B1A4-A6B7555B9EB8}" type="pres">
      <dgm:prSet presAssocID="{D11CBE09-FE6A-4E87-B29B-76564E450B51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BAAEB4E-E0B3-4727-A946-758F35B0573B}" type="pres">
      <dgm:prSet presAssocID="{BCD45A58-7D87-4B80-97B8-4EA89F43196A}" presName="Accent3" presStyleCnt="0"/>
      <dgm:spPr/>
    </dgm:pt>
    <dgm:pt modelId="{041CDEB8-59AD-423C-AFDC-FF4E3714625E}" type="pres">
      <dgm:prSet presAssocID="{BCD45A58-7D87-4B80-97B8-4EA89F43196A}" presName="Accent" presStyleLbl="node1" presStyleIdx="2" presStyleCnt="3"/>
      <dgm:spPr/>
    </dgm:pt>
    <dgm:pt modelId="{BB9058C5-4E20-4F6E-B72C-FD698AD2C32C}" type="pres">
      <dgm:prSet presAssocID="{BCD45A58-7D87-4B80-97B8-4EA89F43196A}" presName="Parent3" presStyleLbl="revTx" presStyleIdx="2" presStyleCnt="3" custScaleX="192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92D4CB1-B538-48BC-88E8-6DB4D7F343DD}" srcId="{69DB505B-68A8-47C5-B88E-5CE8A69A60EC}" destId="{27EC4F19-50F9-4D1B-8946-D07438B675BE}" srcOrd="0" destOrd="0" parTransId="{E7AA23C0-B334-4A49-B8C3-A7064CB512AD}" sibTransId="{BD577281-E260-4407-AABC-C895F410FDB7}"/>
    <dgm:cxn modelId="{11A165CB-21D4-49C4-BCD7-B5DC93B92688}" type="presOf" srcId="{BCD45A58-7D87-4B80-97B8-4EA89F43196A}" destId="{BB9058C5-4E20-4F6E-B72C-FD698AD2C32C}" srcOrd="0" destOrd="0" presId="urn:microsoft.com/office/officeart/2009/layout/CircleArrowProcess"/>
    <dgm:cxn modelId="{C4D18ABE-FC1F-455F-87C6-B88D77FF4306}" type="presOf" srcId="{27EC4F19-50F9-4D1B-8946-D07438B675BE}" destId="{2EE99B44-C3B2-49C2-B019-899B19E12732}" srcOrd="0" destOrd="0" presId="urn:microsoft.com/office/officeart/2009/layout/CircleArrowProcess"/>
    <dgm:cxn modelId="{816DA0C8-5CC6-442C-B5D9-F6A346265E44}" srcId="{69DB505B-68A8-47C5-B88E-5CE8A69A60EC}" destId="{BCD45A58-7D87-4B80-97B8-4EA89F43196A}" srcOrd="2" destOrd="0" parTransId="{2F663F71-7F0D-4CE9-A177-7403DFD01E50}" sibTransId="{B7508686-767C-442D-B10D-B29A32E12510}"/>
    <dgm:cxn modelId="{796A20BE-D845-4220-93CC-31741134A3BB}" srcId="{69DB505B-68A8-47C5-B88E-5CE8A69A60EC}" destId="{D11CBE09-FE6A-4E87-B29B-76564E450B51}" srcOrd="1" destOrd="0" parTransId="{B50F064E-D59F-428A-8FE4-309FFF73813F}" sibTransId="{B6595678-A8AF-44A4-B4B5-0CCF7A62DDFD}"/>
    <dgm:cxn modelId="{19E68FE8-CB27-4380-9738-2F4A65F99AE6}" type="presOf" srcId="{69DB505B-68A8-47C5-B88E-5CE8A69A60EC}" destId="{55F354A5-2EEF-424C-BE83-850D1D7BB941}" srcOrd="0" destOrd="0" presId="urn:microsoft.com/office/officeart/2009/layout/CircleArrowProcess"/>
    <dgm:cxn modelId="{BF05BACB-1F29-4009-B9D6-7F0E245605C9}" type="presOf" srcId="{D11CBE09-FE6A-4E87-B29B-76564E450B51}" destId="{C8B87B34-F08C-4CDD-B1A4-A6B7555B9EB8}" srcOrd="0" destOrd="0" presId="urn:microsoft.com/office/officeart/2009/layout/CircleArrowProcess"/>
    <dgm:cxn modelId="{AC3057F2-CABB-462C-94F3-7500102CE35D}" type="presParOf" srcId="{55F354A5-2EEF-424C-BE83-850D1D7BB941}" destId="{EB25F860-A905-4BAD-A761-FEE7CA34F205}" srcOrd="0" destOrd="0" presId="urn:microsoft.com/office/officeart/2009/layout/CircleArrowProcess"/>
    <dgm:cxn modelId="{03F5665C-61CB-4A1E-9D6C-6EBE56B340D3}" type="presParOf" srcId="{EB25F860-A905-4BAD-A761-FEE7CA34F205}" destId="{EA6C4F96-2B87-40EE-85C2-564F2C24B21A}" srcOrd="0" destOrd="0" presId="urn:microsoft.com/office/officeart/2009/layout/CircleArrowProcess"/>
    <dgm:cxn modelId="{932CB295-9D40-48E0-A4B2-6802D2F927D1}" type="presParOf" srcId="{55F354A5-2EEF-424C-BE83-850D1D7BB941}" destId="{2EE99B44-C3B2-49C2-B019-899B19E12732}" srcOrd="1" destOrd="0" presId="urn:microsoft.com/office/officeart/2009/layout/CircleArrowProcess"/>
    <dgm:cxn modelId="{90A12C6C-FC6A-465E-9E18-ACA5F56DD8DF}" type="presParOf" srcId="{55F354A5-2EEF-424C-BE83-850D1D7BB941}" destId="{D5E2581F-E9F0-4FEF-9FEB-EBF1921AE7C2}" srcOrd="2" destOrd="0" presId="urn:microsoft.com/office/officeart/2009/layout/CircleArrowProcess"/>
    <dgm:cxn modelId="{0A6B2F1A-D415-4407-AC0D-2C3FEDF3878B}" type="presParOf" srcId="{D5E2581F-E9F0-4FEF-9FEB-EBF1921AE7C2}" destId="{6AA7FA88-5F00-4954-B71A-F4659733A55A}" srcOrd="0" destOrd="0" presId="urn:microsoft.com/office/officeart/2009/layout/CircleArrowProcess"/>
    <dgm:cxn modelId="{4C21E8D8-EFF7-48AD-88C3-BCA51755F2FE}" type="presParOf" srcId="{55F354A5-2EEF-424C-BE83-850D1D7BB941}" destId="{C8B87B34-F08C-4CDD-B1A4-A6B7555B9EB8}" srcOrd="3" destOrd="0" presId="urn:microsoft.com/office/officeart/2009/layout/CircleArrowProcess"/>
    <dgm:cxn modelId="{D2E37B98-DDAF-41FA-90E0-970607746785}" type="presParOf" srcId="{55F354A5-2EEF-424C-BE83-850D1D7BB941}" destId="{0BAAEB4E-E0B3-4727-A946-758F35B0573B}" srcOrd="4" destOrd="0" presId="urn:microsoft.com/office/officeart/2009/layout/CircleArrowProcess"/>
    <dgm:cxn modelId="{6821B2CC-4BC7-43D6-B98B-6F2BF3E00AA3}" type="presParOf" srcId="{0BAAEB4E-E0B3-4727-A946-758F35B0573B}" destId="{041CDEB8-59AD-423C-AFDC-FF4E3714625E}" srcOrd="0" destOrd="0" presId="urn:microsoft.com/office/officeart/2009/layout/CircleArrowProcess"/>
    <dgm:cxn modelId="{C6A57DB5-EDB7-47D7-82B4-2BEAD11B0C5D}" type="presParOf" srcId="{55F354A5-2EEF-424C-BE83-850D1D7BB941}" destId="{BB9058C5-4E20-4F6E-B72C-FD698AD2C32C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F38FA5-652A-9144-9765-8D2721C31320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C961675F-5A17-CD43-8365-93E96EA34652}">
      <dgm:prSet phldrT="[Texte]" custT="1"/>
      <dgm:spPr/>
      <dgm:t>
        <a:bodyPr/>
        <a:lstStyle/>
        <a:p>
          <a:pPr algn="ctr"/>
          <a:r>
            <a:rPr lang="fr-FR" sz="2000" dirty="0"/>
            <a:t>La littérature et l’état de l’art sont concentrés sur les aspects théoriques du concept de nexus </a:t>
          </a:r>
        </a:p>
      </dgm:t>
    </dgm:pt>
    <dgm:pt modelId="{D9DAF36F-83F0-BC49-A7A4-D36B0BDF9EC8}" type="parTrans" cxnId="{BAD2B976-AD29-DD4F-AD42-9A54EAAD6E44}">
      <dgm:prSet/>
      <dgm:spPr/>
      <dgm:t>
        <a:bodyPr/>
        <a:lstStyle/>
        <a:p>
          <a:endParaRPr lang="fr-FR"/>
        </a:p>
      </dgm:t>
    </dgm:pt>
    <dgm:pt modelId="{F36F08C5-CF57-F345-AFAC-E766A0B24C2F}" type="sibTrans" cxnId="{BAD2B976-AD29-DD4F-AD42-9A54EAAD6E44}">
      <dgm:prSet/>
      <dgm:spPr/>
      <dgm:t>
        <a:bodyPr/>
        <a:lstStyle/>
        <a:p>
          <a:endParaRPr lang="fr-FR"/>
        </a:p>
      </dgm:t>
    </dgm:pt>
    <dgm:pt modelId="{E83DAEAD-4489-0643-A719-BE9407BF681A}">
      <dgm:prSet phldrT="[Texte]" custT="1"/>
      <dgm:spPr/>
      <dgm:t>
        <a:bodyPr/>
        <a:lstStyle/>
        <a:p>
          <a:endParaRPr lang="fr-FR" sz="2000" dirty="0"/>
        </a:p>
      </dgm:t>
    </dgm:pt>
    <dgm:pt modelId="{82F200A9-7982-404C-9B08-D41551DC0415}" type="parTrans" cxnId="{649EFBF6-5715-C848-89C6-D19861CC910E}">
      <dgm:prSet/>
      <dgm:spPr/>
      <dgm:t>
        <a:bodyPr/>
        <a:lstStyle/>
        <a:p>
          <a:endParaRPr lang="fr-FR"/>
        </a:p>
      </dgm:t>
    </dgm:pt>
    <dgm:pt modelId="{A65C3C6D-423A-DA43-AC09-0F731718A47D}" type="sibTrans" cxnId="{649EFBF6-5715-C848-89C6-D19861CC910E}">
      <dgm:prSet/>
      <dgm:spPr/>
      <dgm:t>
        <a:bodyPr/>
        <a:lstStyle/>
        <a:p>
          <a:endParaRPr lang="fr-FR"/>
        </a:p>
      </dgm:t>
    </dgm:pt>
    <dgm:pt modelId="{FC8DB740-B0A5-EC4F-98A0-49A5828D0CEB}" type="pres">
      <dgm:prSet presAssocID="{ADF38FA5-652A-9144-9765-8D2721C3132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C928FAD-074E-1C40-8774-A2E8AD29D010}" type="pres">
      <dgm:prSet presAssocID="{C961675F-5A17-CD43-8365-93E96EA34652}" presName="parentLin" presStyleCnt="0"/>
      <dgm:spPr/>
    </dgm:pt>
    <dgm:pt modelId="{B0CBB728-09B5-FB45-9DF0-08FC039C4C86}" type="pres">
      <dgm:prSet presAssocID="{C961675F-5A17-CD43-8365-93E96EA34652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B3AC610E-ED3C-C044-BF6B-57C5679873CF}" type="pres">
      <dgm:prSet presAssocID="{C961675F-5A17-CD43-8365-93E96EA34652}" presName="parentText" presStyleLbl="node1" presStyleIdx="0" presStyleCnt="2" custScaleX="81671" custScaleY="44144" custLinFactNeighborX="-36048" custLinFactNeighborY="-41088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269056E-334E-CC40-8F6E-17B3DDA247EC}" type="pres">
      <dgm:prSet presAssocID="{C961675F-5A17-CD43-8365-93E96EA34652}" presName="negativeSpace" presStyleCnt="0"/>
      <dgm:spPr/>
    </dgm:pt>
    <dgm:pt modelId="{AA739ADC-A8BC-124D-A74B-A9A4526ACE67}" type="pres">
      <dgm:prSet presAssocID="{C961675F-5A17-CD43-8365-93E96EA34652}" presName="childText" presStyleLbl="conFgAcc1" presStyleIdx="0" presStyleCnt="2" custScaleX="65400" custScaleY="40032" custLinFactNeighborX="982" custLinFactNeighborY="-69119">
        <dgm:presLayoutVars>
          <dgm:bulletEnabled val="1"/>
        </dgm:presLayoutVars>
      </dgm:prSet>
      <dgm:spPr>
        <a:ln w="28575">
          <a:solidFill>
            <a:srgbClr val="0070C0"/>
          </a:solidFill>
        </a:ln>
      </dgm:spPr>
    </dgm:pt>
    <dgm:pt modelId="{C3BA68AE-1A67-714B-B55F-6B7DF09CA063}" type="pres">
      <dgm:prSet presAssocID="{F36F08C5-CF57-F345-AFAC-E766A0B24C2F}" presName="spaceBetweenRectangles" presStyleCnt="0"/>
      <dgm:spPr/>
    </dgm:pt>
    <dgm:pt modelId="{16E28846-306D-8B4E-B708-2AFD0F0E6F12}" type="pres">
      <dgm:prSet presAssocID="{E83DAEAD-4489-0643-A719-BE9407BF681A}" presName="parentLin" presStyleCnt="0"/>
      <dgm:spPr/>
    </dgm:pt>
    <dgm:pt modelId="{FBF45996-7C71-F64A-AB8C-F4B52F9CE74C}" type="pres">
      <dgm:prSet presAssocID="{E83DAEAD-4489-0643-A719-BE9407BF681A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3984672E-10D2-8645-B412-781E15F693C2}" type="pres">
      <dgm:prSet presAssocID="{E83DAEAD-4489-0643-A719-BE9407BF681A}" presName="parentText" presStyleLbl="node1" presStyleIdx="1" presStyleCnt="2" custScaleX="81928" custScaleY="56285" custLinFactNeighborX="-33191" custLinFactNeighborY="-2402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22A252A-89B3-E549-AB39-D998DB555F19}" type="pres">
      <dgm:prSet presAssocID="{E83DAEAD-4489-0643-A719-BE9407BF681A}" presName="negativeSpace" presStyleCnt="0"/>
      <dgm:spPr/>
    </dgm:pt>
    <dgm:pt modelId="{CF9333DF-B899-3744-8D3C-801FC72D3BF4}" type="pres">
      <dgm:prSet presAssocID="{E83DAEAD-4489-0643-A719-BE9407BF681A}" presName="childText" presStyleLbl="conFgAcc1" presStyleIdx="1" presStyleCnt="2" custScaleX="66487" custScaleY="54204" custLinFactNeighborX="960" custLinFactNeighborY="-15939">
        <dgm:presLayoutVars>
          <dgm:bulletEnabled val="1"/>
        </dgm:presLayoutVars>
      </dgm:prSet>
      <dgm:spPr>
        <a:ln w="28575">
          <a:solidFill>
            <a:schemeClr val="accent6">
              <a:lumMod val="75000"/>
            </a:schemeClr>
          </a:solidFill>
        </a:ln>
      </dgm:spPr>
    </dgm:pt>
  </dgm:ptLst>
  <dgm:cxnLst>
    <dgm:cxn modelId="{BAD2B976-AD29-DD4F-AD42-9A54EAAD6E44}" srcId="{ADF38FA5-652A-9144-9765-8D2721C31320}" destId="{C961675F-5A17-CD43-8365-93E96EA34652}" srcOrd="0" destOrd="0" parTransId="{D9DAF36F-83F0-BC49-A7A4-D36B0BDF9EC8}" sibTransId="{F36F08C5-CF57-F345-AFAC-E766A0B24C2F}"/>
    <dgm:cxn modelId="{649EFBF6-5715-C848-89C6-D19861CC910E}" srcId="{ADF38FA5-652A-9144-9765-8D2721C31320}" destId="{E83DAEAD-4489-0643-A719-BE9407BF681A}" srcOrd="1" destOrd="0" parTransId="{82F200A9-7982-404C-9B08-D41551DC0415}" sibTransId="{A65C3C6D-423A-DA43-AC09-0F731718A47D}"/>
    <dgm:cxn modelId="{2310D15B-7044-A74E-956F-9930DF4EDE3A}" type="presOf" srcId="{C961675F-5A17-CD43-8365-93E96EA34652}" destId="{B0CBB728-09B5-FB45-9DF0-08FC039C4C86}" srcOrd="0" destOrd="0" presId="urn:microsoft.com/office/officeart/2005/8/layout/list1"/>
    <dgm:cxn modelId="{DECBE61F-8A9F-2246-93C0-967C2935CF9F}" type="presOf" srcId="{E83DAEAD-4489-0643-A719-BE9407BF681A}" destId="{FBF45996-7C71-F64A-AB8C-F4B52F9CE74C}" srcOrd="0" destOrd="0" presId="urn:microsoft.com/office/officeart/2005/8/layout/list1"/>
    <dgm:cxn modelId="{61B7457B-7263-984B-B452-F8F0A17484D4}" type="presOf" srcId="{E83DAEAD-4489-0643-A719-BE9407BF681A}" destId="{3984672E-10D2-8645-B412-781E15F693C2}" srcOrd="1" destOrd="0" presId="urn:microsoft.com/office/officeart/2005/8/layout/list1"/>
    <dgm:cxn modelId="{C5EC78AA-8D31-D84E-B0F7-45C1F1FF6DE1}" type="presOf" srcId="{C961675F-5A17-CD43-8365-93E96EA34652}" destId="{B3AC610E-ED3C-C044-BF6B-57C5679873CF}" srcOrd="1" destOrd="0" presId="urn:microsoft.com/office/officeart/2005/8/layout/list1"/>
    <dgm:cxn modelId="{E6FD57DD-CB32-5C45-8BAB-FDF18901CFA5}" type="presOf" srcId="{ADF38FA5-652A-9144-9765-8D2721C31320}" destId="{FC8DB740-B0A5-EC4F-98A0-49A5828D0CEB}" srcOrd="0" destOrd="0" presId="urn:microsoft.com/office/officeart/2005/8/layout/list1"/>
    <dgm:cxn modelId="{4C142153-C82F-FC42-AE98-C39428EE0BC7}" type="presParOf" srcId="{FC8DB740-B0A5-EC4F-98A0-49A5828D0CEB}" destId="{3C928FAD-074E-1C40-8774-A2E8AD29D010}" srcOrd="0" destOrd="0" presId="urn:microsoft.com/office/officeart/2005/8/layout/list1"/>
    <dgm:cxn modelId="{F1C4E734-7FD0-3D49-9DD2-0CBD6BF1972C}" type="presParOf" srcId="{3C928FAD-074E-1C40-8774-A2E8AD29D010}" destId="{B0CBB728-09B5-FB45-9DF0-08FC039C4C86}" srcOrd="0" destOrd="0" presId="urn:microsoft.com/office/officeart/2005/8/layout/list1"/>
    <dgm:cxn modelId="{4AB2373B-3369-964A-95C3-5E6820F4AB8A}" type="presParOf" srcId="{3C928FAD-074E-1C40-8774-A2E8AD29D010}" destId="{B3AC610E-ED3C-C044-BF6B-57C5679873CF}" srcOrd="1" destOrd="0" presId="urn:microsoft.com/office/officeart/2005/8/layout/list1"/>
    <dgm:cxn modelId="{70E1787E-10BB-8B48-8D51-918E662CACBD}" type="presParOf" srcId="{FC8DB740-B0A5-EC4F-98A0-49A5828D0CEB}" destId="{9269056E-334E-CC40-8F6E-17B3DDA247EC}" srcOrd="1" destOrd="0" presId="urn:microsoft.com/office/officeart/2005/8/layout/list1"/>
    <dgm:cxn modelId="{DFE7D326-AD9A-2840-B61A-02357434D203}" type="presParOf" srcId="{FC8DB740-B0A5-EC4F-98A0-49A5828D0CEB}" destId="{AA739ADC-A8BC-124D-A74B-A9A4526ACE67}" srcOrd="2" destOrd="0" presId="urn:microsoft.com/office/officeart/2005/8/layout/list1"/>
    <dgm:cxn modelId="{76D5DA98-0F67-CF41-B5AC-37CB234DC909}" type="presParOf" srcId="{FC8DB740-B0A5-EC4F-98A0-49A5828D0CEB}" destId="{C3BA68AE-1A67-714B-B55F-6B7DF09CA063}" srcOrd="3" destOrd="0" presId="urn:microsoft.com/office/officeart/2005/8/layout/list1"/>
    <dgm:cxn modelId="{B7709970-5498-D347-8B96-568B0AF766DC}" type="presParOf" srcId="{FC8DB740-B0A5-EC4F-98A0-49A5828D0CEB}" destId="{16E28846-306D-8B4E-B708-2AFD0F0E6F12}" srcOrd="4" destOrd="0" presId="urn:microsoft.com/office/officeart/2005/8/layout/list1"/>
    <dgm:cxn modelId="{1267704E-30BA-624A-8272-0144FBB8061A}" type="presParOf" srcId="{16E28846-306D-8B4E-B708-2AFD0F0E6F12}" destId="{FBF45996-7C71-F64A-AB8C-F4B52F9CE74C}" srcOrd="0" destOrd="0" presId="urn:microsoft.com/office/officeart/2005/8/layout/list1"/>
    <dgm:cxn modelId="{65326E9E-FB3A-AF47-9327-79554D794B5C}" type="presParOf" srcId="{16E28846-306D-8B4E-B708-2AFD0F0E6F12}" destId="{3984672E-10D2-8645-B412-781E15F693C2}" srcOrd="1" destOrd="0" presId="urn:microsoft.com/office/officeart/2005/8/layout/list1"/>
    <dgm:cxn modelId="{E27BD266-ED47-F141-9039-E4DF86DC94A9}" type="presParOf" srcId="{FC8DB740-B0A5-EC4F-98A0-49A5828D0CEB}" destId="{F22A252A-89B3-E549-AB39-D998DB555F19}" srcOrd="5" destOrd="0" presId="urn:microsoft.com/office/officeart/2005/8/layout/list1"/>
    <dgm:cxn modelId="{F03AE643-B753-AB4B-AA38-C903A1A9CD11}" type="presParOf" srcId="{FC8DB740-B0A5-EC4F-98A0-49A5828D0CEB}" destId="{CF9333DF-B899-3744-8D3C-801FC72D3BF4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D64112-CD11-42FE-83C8-C8F48C73D54A}">
      <dsp:nvSpPr>
        <dsp:cNvPr id="0" name=""/>
        <dsp:cNvSpPr/>
      </dsp:nvSpPr>
      <dsp:spPr>
        <a:xfrm>
          <a:off x="463" y="0"/>
          <a:ext cx="1205672" cy="2077155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/>
            <a:t>Eau</a:t>
          </a:r>
        </a:p>
      </dsp:txBody>
      <dsp:txXfrm>
        <a:off x="463" y="0"/>
        <a:ext cx="1205672" cy="623146"/>
      </dsp:txXfrm>
    </dsp:sp>
    <dsp:sp modelId="{3B62E2CF-9458-4649-9CB9-20BC1415208D}">
      <dsp:nvSpPr>
        <dsp:cNvPr id="0" name=""/>
        <dsp:cNvSpPr/>
      </dsp:nvSpPr>
      <dsp:spPr>
        <a:xfrm>
          <a:off x="121031" y="623755"/>
          <a:ext cx="964538" cy="6262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/>
            <a:t>C1 Eau</a:t>
          </a:r>
        </a:p>
      </dsp:txBody>
      <dsp:txXfrm>
        <a:off x="139374" y="642098"/>
        <a:ext cx="927852" cy="589604"/>
      </dsp:txXfrm>
    </dsp:sp>
    <dsp:sp modelId="{4CC45283-08BF-4B29-8DA4-9E66881BC40B}">
      <dsp:nvSpPr>
        <dsp:cNvPr id="0" name=""/>
        <dsp:cNvSpPr/>
      </dsp:nvSpPr>
      <dsp:spPr>
        <a:xfrm>
          <a:off x="121031" y="1346398"/>
          <a:ext cx="964538" cy="626290"/>
        </a:xfrm>
        <a:prstGeom prst="roundRect">
          <a:avLst>
            <a:gd name="adj" fmla="val 10000"/>
          </a:avLst>
        </a:prstGeom>
        <a:solidFill>
          <a:schemeClr val="accent4">
            <a:hueOff val="1062298"/>
            <a:satOff val="1845"/>
            <a:lumOff val="-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err="1"/>
            <a:t>Cn</a:t>
          </a:r>
          <a:r>
            <a:rPr lang="fr-FR" sz="1600" kern="1200" dirty="0"/>
            <a:t> Eau</a:t>
          </a:r>
        </a:p>
      </dsp:txBody>
      <dsp:txXfrm>
        <a:off x="139374" y="1364741"/>
        <a:ext cx="927852" cy="589604"/>
      </dsp:txXfrm>
    </dsp:sp>
    <dsp:sp modelId="{8A013037-1958-4D24-A19C-CD9BD5DDDC73}">
      <dsp:nvSpPr>
        <dsp:cNvPr id="0" name=""/>
        <dsp:cNvSpPr/>
      </dsp:nvSpPr>
      <dsp:spPr>
        <a:xfrm>
          <a:off x="1296562" y="0"/>
          <a:ext cx="1205672" cy="2077155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/>
            <a:t>Energie</a:t>
          </a:r>
        </a:p>
      </dsp:txBody>
      <dsp:txXfrm>
        <a:off x="1296562" y="0"/>
        <a:ext cx="1205672" cy="623146"/>
      </dsp:txXfrm>
    </dsp:sp>
    <dsp:sp modelId="{87D3C050-0DC9-4561-8489-C8730ACC8369}">
      <dsp:nvSpPr>
        <dsp:cNvPr id="0" name=""/>
        <dsp:cNvSpPr/>
      </dsp:nvSpPr>
      <dsp:spPr>
        <a:xfrm>
          <a:off x="1417129" y="623755"/>
          <a:ext cx="964538" cy="626290"/>
        </a:xfrm>
        <a:prstGeom prst="roundRect">
          <a:avLst>
            <a:gd name="adj" fmla="val 10000"/>
          </a:avLst>
        </a:prstGeom>
        <a:solidFill>
          <a:schemeClr val="accent4">
            <a:hueOff val="2124596"/>
            <a:satOff val="3689"/>
            <a:lumOff val="-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/>
            <a:t>C1 Energie</a:t>
          </a:r>
        </a:p>
      </dsp:txBody>
      <dsp:txXfrm>
        <a:off x="1435472" y="642098"/>
        <a:ext cx="927852" cy="589604"/>
      </dsp:txXfrm>
    </dsp:sp>
    <dsp:sp modelId="{CA0AAE0D-F9DA-4F5B-886B-73F08BF63E28}">
      <dsp:nvSpPr>
        <dsp:cNvPr id="0" name=""/>
        <dsp:cNvSpPr/>
      </dsp:nvSpPr>
      <dsp:spPr>
        <a:xfrm>
          <a:off x="1417129" y="1346398"/>
          <a:ext cx="964538" cy="626290"/>
        </a:xfrm>
        <a:prstGeom prst="roundRect">
          <a:avLst>
            <a:gd name="adj" fmla="val 10000"/>
          </a:avLst>
        </a:prstGeom>
        <a:solidFill>
          <a:schemeClr val="accent4">
            <a:hueOff val="3186894"/>
            <a:satOff val="5534"/>
            <a:lumOff val="-2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err="1"/>
            <a:t>Cn</a:t>
          </a:r>
          <a:r>
            <a:rPr lang="fr-FR" sz="1600" kern="1200" dirty="0"/>
            <a:t> Energie</a:t>
          </a:r>
        </a:p>
      </dsp:txBody>
      <dsp:txXfrm>
        <a:off x="1435472" y="1364741"/>
        <a:ext cx="927852" cy="589604"/>
      </dsp:txXfrm>
    </dsp:sp>
    <dsp:sp modelId="{F5854C87-5962-415E-B3BA-2547D3B10D95}">
      <dsp:nvSpPr>
        <dsp:cNvPr id="0" name=""/>
        <dsp:cNvSpPr/>
      </dsp:nvSpPr>
      <dsp:spPr>
        <a:xfrm>
          <a:off x="2592660" y="0"/>
          <a:ext cx="1205672" cy="2077155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/>
            <a:t>Alimentation</a:t>
          </a:r>
        </a:p>
      </dsp:txBody>
      <dsp:txXfrm>
        <a:off x="2592660" y="0"/>
        <a:ext cx="1205672" cy="623146"/>
      </dsp:txXfrm>
    </dsp:sp>
    <dsp:sp modelId="{12501FA3-7249-45F8-9493-DC9A108B5C40}">
      <dsp:nvSpPr>
        <dsp:cNvPr id="0" name=""/>
        <dsp:cNvSpPr/>
      </dsp:nvSpPr>
      <dsp:spPr>
        <a:xfrm>
          <a:off x="2713227" y="623755"/>
          <a:ext cx="964538" cy="626290"/>
        </a:xfrm>
        <a:prstGeom prst="roundRect">
          <a:avLst>
            <a:gd name="adj" fmla="val 10000"/>
          </a:avLst>
        </a:prstGeom>
        <a:solidFill>
          <a:schemeClr val="accent4">
            <a:hueOff val="4249192"/>
            <a:satOff val="7378"/>
            <a:lumOff val="-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C1 Alimentation</a:t>
          </a:r>
        </a:p>
      </dsp:txBody>
      <dsp:txXfrm>
        <a:off x="2731570" y="642098"/>
        <a:ext cx="927852" cy="589604"/>
      </dsp:txXfrm>
    </dsp:sp>
    <dsp:sp modelId="{8994674B-E9DC-4366-82CB-5521C6457866}">
      <dsp:nvSpPr>
        <dsp:cNvPr id="0" name=""/>
        <dsp:cNvSpPr/>
      </dsp:nvSpPr>
      <dsp:spPr>
        <a:xfrm>
          <a:off x="2713227" y="1346398"/>
          <a:ext cx="964538" cy="626290"/>
        </a:xfrm>
        <a:prstGeom prst="roundRect">
          <a:avLst>
            <a:gd name="adj" fmla="val 10000"/>
          </a:avLst>
        </a:prstGeom>
        <a:solidFill>
          <a:schemeClr val="accent4">
            <a:hueOff val="5311490"/>
            <a:satOff val="9223"/>
            <a:lumOff val="-3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err="1"/>
            <a:t>Cn</a:t>
          </a:r>
          <a:r>
            <a:rPr lang="fr-FR" sz="1200" kern="1200" dirty="0"/>
            <a:t> Alimentation</a:t>
          </a:r>
        </a:p>
      </dsp:txBody>
      <dsp:txXfrm>
        <a:off x="2731570" y="1364741"/>
        <a:ext cx="927852" cy="5896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6C4F96-2B87-40EE-85C2-564F2C24B21A}">
      <dsp:nvSpPr>
        <dsp:cNvPr id="0" name=""/>
        <dsp:cNvSpPr/>
      </dsp:nvSpPr>
      <dsp:spPr>
        <a:xfrm>
          <a:off x="1136573" y="0"/>
          <a:ext cx="1336559" cy="133676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E99B44-C3B2-49C2-B019-899B19E12732}">
      <dsp:nvSpPr>
        <dsp:cNvPr id="0" name=""/>
        <dsp:cNvSpPr/>
      </dsp:nvSpPr>
      <dsp:spPr>
        <a:xfrm>
          <a:off x="1431997" y="482612"/>
          <a:ext cx="742700" cy="371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/>
            <a:t>Eau</a:t>
          </a:r>
        </a:p>
      </dsp:txBody>
      <dsp:txXfrm>
        <a:off x="1431997" y="482612"/>
        <a:ext cx="742700" cy="371261"/>
      </dsp:txXfrm>
    </dsp:sp>
    <dsp:sp modelId="{6AA7FA88-5F00-4954-B71A-F4659733A55A}">
      <dsp:nvSpPr>
        <dsp:cNvPr id="0" name=""/>
        <dsp:cNvSpPr/>
      </dsp:nvSpPr>
      <dsp:spPr>
        <a:xfrm>
          <a:off x="765348" y="768069"/>
          <a:ext cx="1336559" cy="133676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B87B34-F08C-4CDD-B1A4-A6B7555B9EB8}">
      <dsp:nvSpPr>
        <dsp:cNvPr id="0" name=""/>
        <dsp:cNvSpPr/>
      </dsp:nvSpPr>
      <dsp:spPr>
        <a:xfrm>
          <a:off x="1062278" y="1255124"/>
          <a:ext cx="742700" cy="371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/>
            <a:t>Energie</a:t>
          </a:r>
        </a:p>
      </dsp:txBody>
      <dsp:txXfrm>
        <a:off x="1062278" y="1255124"/>
        <a:ext cx="742700" cy="371261"/>
      </dsp:txXfrm>
    </dsp:sp>
    <dsp:sp modelId="{041CDEB8-59AD-423C-AFDC-FF4E3714625E}">
      <dsp:nvSpPr>
        <dsp:cNvPr id="0" name=""/>
        <dsp:cNvSpPr/>
      </dsp:nvSpPr>
      <dsp:spPr>
        <a:xfrm>
          <a:off x="1231701" y="1628051"/>
          <a:ext cx="1148311" cy="114877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9058C5-4E20-4F6E-B72C-FD698AD2C32C}">
      <dsp:nvSpPr>
        <dsp:cNvPr id="0" name=""/>
        <dsp:cNvSpPr/>
      </dsp:nvSpPr>
      <dsp:spPr>
        <a:xfrm>
          <a:off x="1092112" y="2028747"/>
          <a:ext cx="1425984" cy="371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/>
            <a:t>Alimentation</a:t>
          </a:r>
        </a:p>
      </dsp:txBody>
      <dsp:txXfrm>
        <a:off x="1092112" y="2028747"/>
        <a:ext cx="1425984" cy="3712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739ADC-A8BC-124D-A74B-A9A4526ACE67}">
      <dsp:nvSpPr>
        <dsp:cNvPr id="0" name=""/>
        <dsp:cNvSpPr/>
      </dsp:nvSpPr>
      <dsp:spPr>
        <a:xfrm>
          <a:off x="117070" y="1423365"/>
          <a:ext cx="7796759" cy="6557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C610E-ED3C-C044-BF6B-57C5679873CF}">
      <dsp:nvSpPr>
        <dsp:cNvPr id="0" name=""/>
        <dsp:cNvSpPr/>
      </dsp:nvSpPr>
      <dsp:spPr>
        <a:xfrm>
          <a:off x="381206" y="989941"/>
          <a:ext cx="6815572" cy="84703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427" tIns="0" rIns="315427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/>
            <a:t>La littérature et l’état de l’art sont concentrés sur les aspects théoriques du concept de nexus </a:t>
          </a:r>
        </a:p>
      </dsp:txBody>
      <dsp:txXfrm>
        <a:off x="422555" y="1031290"/>
        <a:ext cx="6732874" cy="764337"/>
      </dsp:txXfrm>
    </dsp:sp>
    <dsp:sp modelId="{CF9333DF-B899-3744-8D3C-801FC72D3BF4}">
      <dsp:nvSpPr>
        <dsp:cNvPr id="0" name=""/>
        <dsp:cNvSpPr/>
      </dsp:nvSpPr>
      <dsp:spPr>
        <a:xfrm>
          <a:off x="114447" y="2640375"/>
          <a:ext cx="7926348" cy="88786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84672E-10D2-8645-B412-781E15F693C2}">
      <dsp:nvSpPr>
        <dsp:cNvPr id="0" name=""/>
        <dsp:cNvSpPr/>
      </dsp:nvSpPr>
      <dsp:spPr>
        <a:xfrm>
          <a:off x="398236" y="2211763"/>
          <a:ext cx="6837019" cy="1079996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5427" tIns="0" rIns="31542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450957" y="2264484"/>
        <a:ext cx="6731577" cy="9745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FC5DC7A8-C38C-BAD2-736C-D51A5A2899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48039431-C9E7-D09A-21B1-004D4A2E02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178CE-1C88-DA42-AD3A-6B4326999894}" type="datetimeFigureOut">
              <a:rPr lang="es-ES" smtClean="0"/>
              <a:t>1/2/24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B4B75BDF-328D-E61F-C3C2-08B6866F5D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05B022C0-3A0F-86E6-E90B-F2DF97A819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8AAF3-68A0-3441-9D8D-0EAE4B2C13A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8175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26595-3FCE-8142-B089-4FF1706EE28E}" type="datetimeFigureOut">
              <a:rPr lang="es-ES" smtClean="0"/>
              <a:t>1/2/24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AD554-F9F3-D044-A060-DD818AB9212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5543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Forma&#10;&#10;Descripción generada automáticamente">
            <a:extLst>
              <a:ext uri="{FF2B5EF4-FFF2-40B4-BE49-F238E27FC236}">
                <a16:creationId xmlns:a16="http://schemas.microsoft.com/office/drawing/2014/main" xmlns="" id="{CFC1CFFC-3DA0-B37C-DD72-4BEA1781A4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81841" y="796737"/>
            <a:ext cx="6631513" cy="3504911"/>
          </a:xfrm>
          <a:prstGeom prst="rect">
            <a:avLst/>
          </a:prstGeom>
        </p:spPr>
      </p:pic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xmlns="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9282" y="360415"/>
            <a:ext cx="3926541" cy="633313"/>
          </a:xfrm>
          <a:prstGeom prst="rect">
            <a:avLst/>
          </a:prstGeom>
        </p:spPr>
      </p:pic>
      <p:sp>
        <p:nvSpPr>
          <p:cNvPr id="16" name="Marcador de texto 15">
            <a:extLst>
              <a:ext uri="{FF2B5EF4-FFF2-40B4-BE49-F238E27FC236}">
                <a16:creationId xmlns:a16="http://schemas.microsoft.com/office/drawing/2014/main" xmlns="" id="{5370421E-4EB7-5E7A-5918-B65C5DBC76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97212" y="5846856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9" name="Marcador de texto 15">
            <a:extLst>
              <a:ext uri="{FF2B5EF4-FFF2-40B4-BE49-F238E27FC236}">
                <a16:creationId xmlns:a16="http://schemas.microsoft.com/office/drawing/2014/main" xmlns="" id="{07B2A641-1FA0-3702-E3F1-EA7BAFE7FE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1030" y="5246147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xmlns="" id="{EFC6DEBC-20C5-B2D5-2B9F-40626FB4916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53535" y="4639912"/>
            <a:ext cx="4456747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38492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25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0974-B293-4D79-9155-2610B1693564}" type="datetimeFigureOut">
              <a:rPr lang="fr-FR" smtClean="0"/>
              <a:pPr/>
              <a:t>01/02/2024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CDC7D-FE37-4A1C-AE1D-FA6BCC2EBE7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421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94EF7D81-6679-653A-907F-93218A81F355}"/>
              </a:ext>
            </a:extLst>
          </p:cNvPr>
          <p:cNvSpPr txBox="1"/>
          <p:nvPr userDrawn="1"/>
        </p:nvSpPr>
        <p:spPr>
          <a:xfrm>
            <a:off x="384808" y="195402"/>
            <a:ext cx="445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4000" b="1">
                <a:solidFill>
                  <a:srgbClr val="3399CC"/>
                </a:solidFill>
              </a:rPr>
              <a:t>CONTACT DETAILS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xmlns="" id="{8F93FEB4-2456-75EB-5EA6-6CD1334064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1" y="2171935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Partner</a:t>
            </a:r>
            <a:endParaRPr lang="es-ES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xmlns="" id="{1065822A-6131-63BB-1C83-FFE58F3207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2885549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Email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xmlns="" id="{66272C75-FAF4-DE1D-89A4-9558021DE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1433697"/>
            <a:ext cx="5270972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NAME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xmlns="" id="{DCDA876B-CE32-7E55-F94B-F917273AB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1" y="3784034"/>
            <a:ext cx="5270972" cy="18817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Contact</a:t>
            </a:r>
            <a:r>
              <a:rPr lang="es-ES"/>
              <a:t> </a:t>
            </a:r>
            <a:r>
              <a:rPr lang="es-ES" err="1"/>
              <a:t>details</a:t>
            </a:r>
            <a:endParaRPr lang="es-ES"/>
          </a:p>
        </p:txBody>
      </p:sp>
      <p:pic>
        <p:nvPicPr>
          <p:cNvPr id="42" name="Imagen 41" descr="Forma, Flecha&#10;&#10;Descripción generada automáticamente">
            <a:extLst>
              <a:ext uri="{FF2B5EF4-FFF2-40B4-BE49-F238E27FC236}">
                <a16:creationId xmlns:a16="http://schemas.microsoft.com/office/drawing/2014/main" xmlns="" id="{5F7FB730-280A-333A-D922-ECDE225BB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884" y="149225"/>
            <a:ext cx="1086177" cy="75406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CBE8C087-2FD9-484C-199F-FCDAAEA135BC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xmlns="" id="{44EA7AEE-18DE-F11D-8883-DF08836DF7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xmlns="" id="{CAE9F018-44B4-DAA9-8360-9BF18891B0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sp>
        <p:nvSpPr>
          <p:cNvPr id="7" name="Marcador de posición de imagen 5">
            <a:extLst>
              <a:ext uri="{FF2B5EF4-FFF2-40B4-BE49-F238E27FC236}">
                <a16:creationId xmlns:a16="http://schemas.microsoft.com/office/drawing/2014/main" xmlns="" id="{B284A982-436F-EFA9-A340-524B31605E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810" y="1099038"/>
            <a:ext cx="5215892" cy="4719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/>
              <a:t>Staff BONEX Picture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A7A93F0F-0B63-CC71-BF88-654D91CA91C9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8436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Un grupo de personas en una plaza&#10;&#10;Descripción generada automáticamente con confianza media">
            <a:extLst>
              <a:ext uri="{FF2B5EF4-FFF2-40B4-BE49-F238E27FC236}">
                <a16:creationId xmlns:a16="http://schemas.microsoft.com/office/drawing/2014/main" xmlns="" id="{47DBAD7B-E664-B997-B1A4-C45C4B1B3C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42952"/>
            <a:ext cx="12192000" cy="2601158"/>
          </a:xfrm>
          <a:prstGeom prst="rect">
            <a:avLst/>
          </a:prstGeom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xmlns="" id="{5F4DF584-0AC2-BA00-FF4F-DA99D607DE42}"/>
              </a:ext>
            </a:extLst>
          </p:cNvPr>
          <p:cNvSpPr/>
          <p:nvPr userDrawn="1"/>
        </p:nvSpPr>
        <p:spPr>
          <a:xfrm>
            <a:off x="0" y="3442952"/>
            <a:ext cx="12192000" cy="2601158"/>
          </a:xfrm>
          <a:prstGeom prst="rect">
            <a:avLst/>
          </a:prstGeom>
          <a:solidFill>
            <a:srgbClr val="3399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94EF7D81-6679-653A-907F-93218A81F355}"/>
              </a:ext>
            </a:extLst>
          </p:cNvPr>
          <p:cNvSpPr txBox="1"/>
          <p:nvPr userDrawn="1"/>
        </p:nvSpPr>
        <p:spPr>
          <a:xfrm>
            <a:off x="384808" y="195402"/>
            <a:ext cx="445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4000" b="1">
                <a:solidFill>
                  <a:srgbClr val="3399CC"/>
                </a:solidFill>
              </a:rPr>
              <a:t>CONTACT DETAILS</a:t>
            </a:r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xmlns="" id="{8F93FEB4-2456-75EB-5EA6-6CD1334064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6312" y="1698069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Partner</a:t>
            </a:r>
            <a:endParaRPr lang="es-ES"/>
          </a:p>
        </p:txBody>
      </p:sp>
      <p:sp>
        <p:nvSpPr>
          <p:cNvPr id="34" name="Marcador de texto 3">
            <a:extLst>
              <a:ext uri="{FF2B5EF4-FFF2-40B4-BE49-F238E27FC236}">
                <a16:creationId xmlns:a16="http://schemas.microsoft.com/office/drawing/2014/main" xmlns="" id="{1065822A-6131-63BB-1C83-FFE58F3207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6313" y="2355881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Email</a:t>
            </a:r>
          </a:p>
        </p:txBody>
      </p:sp>
      <p:sp>
        <p:nvSpPr>
          <p:cNvPr id="35" name="Marcador de texto 3">
            <a:extLst>
              <a:ext uri="{FF2B5EF4-FFF2-40B4-BE49-F238E27FC236}">
                <a16:creationId xmlns:a16="http://schemas.microsoft.com/office/drawing/2014/main" xmlns="" id="{66272C75-FAF4-DE1D-89A4-9558021DE2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6313" y="1002059"/>
            <a:ext cx="5745888" cy="52443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NAME</a:t>
            </a:r>
          </a:p>
        </p:txBody>
      </p:sp>
      <p:sp>
        <p:nvSpPr>
          <p:cNvPr id="37" name="Marcador de texto 3">
            <a:extLst>
              <a:ext uri="{FF2B5EF4-FFF2-40B4-BE49-F238E27FC236}">
                <a16:creationId xmlns:a16="http://schemas.microsoft.com/office/drawing/2014/main" xmlns="" id="{DCDA876B-CE32-7E55-F94B-F917273AB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9062" y="998596"/>
            <a:ext cx="5206625" cy="18817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Contact</a:t>
            </a:r>
            <a:r>
              <a:rPr lang="es-ES"/>
              <a:t> </a:t>
            </a:r>
            <a:r>
              <a:rPr lang="es-ES" err="1"/>
              <a:t>details</a:t>
            </a:r>
            <a:endParaRPr lang="es-ES"/>
          </a:p>
        </p:txBody>
      </p:sp>
      <p:pic>
        <p:nvPicPr>
          <p:cNvPr id="42" name="Imagen 41" descr="Forma, Flecha&#10;&#10;Descripción generada automáticamente">
            <a:extLst>
              <a:ext uri="{FF2B5EF4-FFF2-40B4-BE49-F238E27FC236}">
                <a16:creationId xmlns:a16="http://schemas.microsoft.com/office/drawing/2014/main" xmlns="" id="{5F7FB730-280A-333A-D922-ECDE225BBBE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3884" y="149225"/>
            <a:ext cx="1086177" cy="75406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CBE8C087-2FD9-484C-199F-FCDAAEA135BC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xmlns="" id="{44EA7AEE-18DE-F11D-8883-DF08836DF7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xmlns="" id="{CAE9F018-44B4-DAA9-8360-9BF18891B0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B3F64459-5610-6BBA-C770-4F992AB2A908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1604905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grupo de personas en una plaza&#10;&#10;Descripción generada automáticamente con confianza media">
            <a:extLst>
              <a:ext uri="{FF2B5EF4-FFF2-40B4-BE49-F238E27FC236}">
                <a16:creationId xmlns:a16="http://schemas.microsoft.com/office/drawing/2014/main" xmlns="" id="{43F1DA4A-82ED-26B1-12E3-EF4D49C5A7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42952"/>
            <a:ext cx="12192000" cy="2601158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xmlns="" id="{245A2C9E-5DA5-43A4-A358-343D3CCEB79E}"/>
              </a:ext>
            </a:extLst>
          </p:cNvPr>
          <p:cNvSpPr/>
          <p:nvPr userDrawn="1"/>
        </p:nvSpPr>
        <p:spPr>
          <a:xfrm>
            <a:off x="0" y="3442952"/>
            <a:ext cx="12192000" cy="2601158"/>
          </a:xfrm>
          <a:prstGeom prst="rect">
            <a:avLst/>
          </a:prstGeom>
          <a:solidFill>
            <a:srgbClr val="3399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D3203A52-2B86-7923-2DB9-56A4AC7F2232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 descr="Forma, Flecha&#10;&#10;Descripción generada automáticamente">
            <a:extLst>
              <a:ext uri="{FF2B5EF4-FFF2-40B4-BE49-F238E27FC236}">
                <a16:creationId xmlns:a16="http://schemas.microsoft.com/office/drawing/2014/main" xmlns="" id="{5B9C7EF2-E30B-CAF1-EF70-E171FBB55E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">
            <a:extLst>
              <a:ext uri="{FF2B5EF4-FFF2-40B4-BE49-F238E27FC236}">
                <a16:creationId xmlns:a16="http://schemas.microsoft.com/office/drawing/2014/main" xmlns="" id="{2CD39E6B-2025-230E-C882-CC18863DB0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  <p:pic>
        <p:nvPicPr>
          <p:cNvPr id="9" name="Imagen 8" descr="Forma&#10;&#10;Descripción generada automáticamente">
            <a:extLst>
              <a:ext uri="{FF2B5EF4-FFF2-40B4-BE49-F238E27FC236}">
                <a16:creationId xmlns:a16="http://schemas.microsoft.com/office/drawing/2014/main" xmlns="" id="{FAD98781-A491-E238-B40D-3917B1B88E2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24429" y="381329"/>
            <a:ext cx="5543141" cy="292968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90345966-D97C-6BED-DA03-102537FA9335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</p:spTree>
    <p:extLst>
      <p:ext uri="{BB962C8B-B14F-4D97-AF65-F5344CB8AC3E}">
        <p14:creationId xmlns:p14="http://schemas.microsoft.com/office/powerpoint/2010/main" val="1531337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ck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0AB8F99B-537A-C00F-E96D-836B2DD512B1}"/>
              </a:ext>
            </a:extLst>
          </p:cNvPr>
          <p:cNvSpPr/>
          <p:nvPr userDrawn="1"/>
        </p:nvSpPr>
        <p:spPr>
          <a:xfrm>
            <a:off x="0" y="4826958"/>
            <a:ext cx="12192000" cy="1116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FA49570E-0CA3-95C2-AD7B-30623E66FC6A}"/>
              </a:ext>
            </a:extLst>
          </p:cNvPr>
          <p:cNvSpPr txBox="1"/>
          <p:nvPr userDrawn="1"/>
        </p:nvSpPr>
        <p:spPr>
          <a:xfrm>
            <a:off x="2780243" y="497088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err="1">
                <a:solidFill>
                  <a:schemeClr val="bg1"/>
                </a:solidFill>
                <a:effectLst/>
              </a:rPr>
              <a:t>www.bonex-prima.eu</a:t>
            </a:r>
            <a:endParaRPr lang="es-ES" sz="2400" b="1">
              <a:solidFill>
                <a:schemeClr val="bg1"/>
              </a:solidFill>
              <a:effectLst/>
            </a:endParaRPr>
          </a:p>
        </p:txBody>
      </p:sp>
      <p:pic>
        <p:nvPicPr>
          <p:cNvPr id="9" name="Imagen 8" descr="Forma&#10;&#10;Descripción generada automáticamente">
            <a:extLst>
              <a:ext uri="{FF2B5EF4-FFF2-40B4-BE49-F238E27FC236}">
                <a16:creationId xmlns:a16="http://schemas.microsoft.com/office/drawing/2014/main" xmlns="" id="{FAD98781-A491-E238-B40D-3917B1B88E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80243" y="1025337"/>
            <a:ext cx="6631513" cy="350491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8375AFA7-FC6C-F698-5516-2C0BF1978380}"/>
              </a:ext>
            </a:extLst>
          </p:cNvPr>
          <p:cNvSpPr txBox="1"/>
          <p:nvPr userDrawn="1"/>
        </p:nvSpPr>
        <p:spPr>
          <a:xfrm>
            <a:off x="2780243" y="5435856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  <a:effectLst/>
              </a:rPr>
              <a:t>#</a:t>
            </a:r>
            <a:r>
              <a:rPr lang="es-ES" sz="1800" b="1" err="1">
                <a:solidFill>
                  <a:schemeClr val="bg1"/>
                </a:solidFill>
                <a:effectLst/>
              </a:rPr>
              <a:t>BONEXproject</a:t>
            </a:r>
            <a:endParaRPr lang="es-ES" sz="1800" b="1">
              <a:solidFill>
                <a:schemeClr val="bg1"/>
              </a:solidFill>
              <a:effectLst/>
            </a:endParaRPr>
          </a:p>
        </p:txBody>
      </p:sp>
      <p:pic>
        <p:nvPicPr>
          <p:cNvPr id="4" name="Imagen 3" descr="Imagen de la pantalla de un celular con texto e imagen&#10;&#10;Descripción generada automáticamente con confianza baja">
            <a:extLst>
              <a:ext uri="{FF2B5EF4-FFF2-40B4-BE49-F238E27FC236}">
                <a16:creationId xmlns:a16="http://schemas.microsoft.com/office/drawing/2014/main" xmlns="" id="{AC02E974-B27D-3853-21FD-97ADA826BD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73221" y="6087530"/>
            <a:ext cx="4045557" cy="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948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0AB8F99B-537A-C00F-E96D-836B2DD512B1}"/>
              </a:ext>
            </a:extLst>
          </p:cNvPr>
          <p:cNvSpPr/>
          <p:nvPr userDrawn="1"/>
        </p:nvSpPr>
        <p:spPr>
          <a:xfrm>
            <a:off x="0" y="4826958"/>
            <a:ext cx="12192000" cy="1116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FA49570E-0CA3-95C2-AD7B-30623E66FC6A}"/>
              </a:ext>
            </a:extLst>
          </p:cNvPr>
          <p:cNvSpPr txBox="1"/>
          <p:nvPr userDrawn="1"/>
        </p:nvSpPr>
        <p:spPr>
          <a:xfrm>
            <a:off x="2780243" y="497088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err="1">
                <a:solidFill>
                  <a:schemeClr val="bg1"/>
                </a:solidFill>
                <a:effectLst/>
              </a:rPr>
              <a:t>www.bonex-prima.eu</a:t>
            </a:r>
            <a:endParaRPr lang="es-ES" sz="2400" b="1">
              <a:solidFill>
                <a:schemeClr val="bg1"/>
              </a:solidFill>
              <a:effectLst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8375AFA7-FC6C-F698-5516-2C0BF1978380}"/>
              </a:ext>
            </a:extLst>
          </p:cNvPr>
          <p:cNvSpPr txBox="1"/>
          <p:nvPr userDrawn="1"/>
        </p:nvSpPr>
        <p:spPr>
          <a:xfrm>
            <a:off x="2780243" y="5435856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  <a:effectLst/>
              </a:rPr>
              <a:t>#</a:t>
            </a:r>
            <a:r>
              <a:rPr lang="es-ES" sz="1800" b="1" err="1">
                <a:solidFill>
                  <a:schemeClr val="bg1"/>
                </a:solidFill>
                <a:effectLst/>
              </a:rPr>
              <a:t>BONEXproject</a:t>
            </a:r>
            <a:endParaRPr lang="es-ES" sz="1800" b="1">
              <a:solidFill>
                <a:schemeClr val="bg1"/>
              </a:solidFill>
              <a:effectLst/>
            </a:endParaRPr>
          </a:p>
        </p:txBody>
      </p:sp>
      <p:pic>
        <p:nvPicPr>
          <p:cNvPr id="6" name="Imagen 5" descr="Forma, Flecha&#10;&#10;Descripción generada automáticamente">
            <a:extLst>
              <a:ext uri="{FF2B5EF4-FFF2-40B4-BE49-F238E27FC236}">
                <a16:creationId xmlns:a16="http://schemas.microsoft.com/office/drawing/2014/main" xmlns="" id="{87D60497-A4F4-0B9E-C94B-C5CD9C221D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87370" y="1294404"/>
            <a:ext cx="5083650" cy="3529251"/>
          </a:xfrm>
          <a:prstGeom prst="rect">
            <a:avLst/>
          </a:prstGeom>
        </p:spPr>
      </p:pic>
      <p:pic>
        <p:nvPicPr>
          <p:cNvPr id="2" name="Imagen 1" descr="Imagen de la pantalla de un celular con texto e imagen&#10;&#10;Descripción generada automáticamente con confianza baja">
            <a:extLst>
              <a:ext uri="{FF2B5EF4-FFF2-40B4-BE49-F238E27FC236}">
                <a16:creationId xmlns:a16="http://schemas.microsoft.com/office/drawing/2014/main" xmlns="" id="{BE7A2A0A-6CCC-2C79-63AD-ACE78E8ECC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73221" y="6087530"/>
            <a:ext cx="4045557" cy="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6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Forma&#10;&#10;Descripción generada automáticamente">
            <a:extLst>
              <a:ext uri="{FF2B5EF4-FFF2-40B4-BE49-F238E27FC236}">
                <a16:creationId xmlns:a16="http://schemas.microsoft.com/office/drawing/2014/main" xmlns="" id="{0C840804-E60F-F849-7BB8-3BE12CFDBC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5459" y="4547602"/>
            <a:ext cx="4631177" cy="746964"/>
          </a:xfrm>
          <a:prstGeom prst="rect">
            <a:avLst/>
          </a:prstGeom>
        </p:spPr>
      </p:pic>
      <p:pic>
        <p:nvPicPr>
          <p:cNvPr id="3" name="Imagen 2" descr="Forma, Flecha&#10;&#10;Descripción generada automáticamente">
            <a:extLst>
              <a:ext uri="{FF2B5EF4-FFF2-40B4-BE49-F238E27FC236}">
                <a16:creationId xmlns:a16="http://schemas.microsoft.com/office/drawing/2014/main" xmlns="" id="{00DDC1EB-C6DF-320F-F324-776505D71C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9013" y="1335008"/>
            <a:ext cx="5083650" cy="3529251"/>
          </a:xfrm>
          <a:prstGeom prst="rect">
            <a:avLst/>
          </a:prstGeom>
        </p:spPr>
      </p:pic>
      <p:sp>
        <p:nvSpPr>
          <p:cNvPr id="9" name="Marcador de texto 15">
            <a:extLst>
              <a:ext uri="{FF2B5EF4-FFF2-40B4-BE49-F238E27FC236}">
                <a16:creationId xmlns:a16="http://schemas.microsoft.com/office/drawing/2014/main" xmlns="" id="{4EC6BFC3-98C7-F38A-89A3-755E36CCDB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483642"/>
            <a:ext cx="5997575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[Day, </a:t>
            </a:r>
            <a:r>
              <a:rPr lang="es-ES" err="1"/>
              <a:t>Month</a:t>
            </a:r>
            <a:r>
              <a:rPr lang="es-ES"/>
              <a:t>, </a:t>
            </a:r>
            <a:r>
              <a:rPr lang="es-ES" err="1"/>
              <a:t>Year</a:t>
            </a:r>
            <a:r>
              <a:rPr lang="es-ES"/>
              <a:t>], Place</a:t>
            </a:r>
          </a:p>
        </p:txBody>
      </p:sp>
      <p:sp>
        <p:nvSpPr>
          <p:cNvPr id="11" name="Marcador de texto 15">
            <a:extLst>
              <a:ext uri="{FF2B5EF4-FFF2-40B4-BE49-F238E27FC236}">
                <a16:creationId xmlns:a16="http://schemas.microsoft.com/office/drawing/2014/main" xmlns="" id="{E7EC8D89-08E6-8561-6985-C27A0D3DBC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9818" y="3882933"/>
            <a:ext cx="4429252" cy="4288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Speaker</a:t>
            </a:r>
          </a:p>
        </p:txBody>
      </p:sp>
      <p:sp>
        <p:nvSpPr>
          <p:cNvPr id="12" name="Marcador de texto 20">
            <a:extLst>
              <a:ext uri="{FF2B5EF4-FFF2-40B4-BE49-F238E27FC236}">
                <a16:creationId xmlns:a16="http://schemas.microsoft.com/office/drawing/2014/main" xmlns="" id="{A1699939-DE14-ABC4-5FDF-94877C7500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79818" y="3276697"/>
            <a:ext cx="4429252" cy="4343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/>
              <a:t>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84817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FC7286B-7686-1F45-5B70-92BF65C22D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BE8DF7E7-0D20-35F1-254B-953BEA1C8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908B23F3-A1AB-509B-AFD0-9B839954B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5A15A-F7D9-E94A-87C3-5B6F2C4FB1CB}" type="datetimeFigureOut">
              <a:rPr lang="fr-FR" smtClean="0"/>
              <a:t>01/02/2024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8960A462-D3C9-7804-4CE6-86DAE79E2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EE00E6F1-AB66-95EF-D9C3-BE75C7513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446CF-8D3E-D34E-8C0B-0CDD501635A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8903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8D69BFC4-CB87-D7B2-47B4-CBEA606BFD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15" name="Marcador de texto 11">
            <a:extLst>
              <a:ext uri="{FF2B5EF4-FFF2-40B4-BE49-F238E27FC236}">
                <a16:creationId xmlns:a16="http://schemas.microsoft.com/office/drawing/2014/main" xmlns="" id="{5E21987C-B95F-69D7-2E61-1B673CF08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xmlns="" id="{E1EB7EED-389B-EB57-246B-5AEE9B6A1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610978"/>
            <a:ext cx="11422383" cy="4207210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r>
              <a:rPr lang="es-ES"/>
              <a:t>Id </a:t>
            </a:r>
            <a:r>
              <a:rPr lang="es-ES" err="1"/>
              <a:t>rutrum</a:t>
            </a:r>
            <a:r>
              <a:rPr lang="es-ES"/>
              <a:t> libero </a:t>
            </a:r>
            <a:r>
              <a:rPr lang="es-ES" err="1"/>
              <a:t>placerat</a:t>
            </a:r>
            <a:r>
              <a:rPr lang="es-ES"/>
              <a:t> </a:t>
            </a:r>
            <a:r>
              <a:rPr lang="es-ES" err="1"/>
              <a:t>praesent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sagittis</a:t>
            </a:r>
            <a:r>
              <a:rPr lang="es-ES"/>
              <a:t> neque </a:t>
            </a:r>
            <a:r>
              <a:rPr lang="es-ES" err="1"/>
              <a:t>dapibus</a:t>
            </a:r>
            <a:r>
              <a:rPr lang="es-ES"/>
              <a:t>,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mattis</a:t>
            </a:r>
            <a:r>
              <a:rPr lang="es-ES"/>
              <a:t> vitae ornare sed </a:t>
            </a:r>
            <a:r>
              <a:rPr lang="es-ES" err="1"/>
              <a:t>luctus</a:t>
            </a:r>
            <a:r>
              <a:rPr lang="es-ES"/>
              <a:t>, </a:t>
            </a:r>
            <a:r>
              <a:rPr lang="es-ES" err="1"/>
              <a:t>pharetra</a:t>
            </a:r>
            <a:r>
              <a:rPr lang="es-ES"/>
              <a:t> </a:t>
            </a:r>
            <a:r>
              <a:rPr lang="es-ES" err="1"/>
              <a:t>parturient</a:t>
            </a:r>
            <a:r>
              <a:rPr lang="es-ES"/>
              <a:t>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donec</a:t>
            </a:r>
            <a:r>
              <a:rPr lang="es-ES"/>
              <a:t> justo </a:t>
            </a:r>
            <a:r>
              <a:rPr lang="es-ES" err="1"/>
              <a:t>interdum</a:t>
            </a:r>
            <a:r>
              <a:rPr lang="es-ES"/>
              <a:t> tortor. </a:t>
            </a:r>
            <a:r>
              <a:rPr lang="es-ES" err="1"/>
              <a:t>Posuere</a:t>
            </a:r>
            <a:r>
              <a:rPr lang="es-ES"/>
              <a:t>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velit</a:t>
            </a:r>
            <a:r>
              <a:rPr lang="es-ES"/>
              <a:t> </a:t>
            </a:r>
            <a:r>
              <a:rPr lang="es-ES" err="1"/>
              <a:t>lectus</a:t>
            </a:r>
            <a:r>
              <a:rPr lang="es-ES"/>
              <a:t> </a:t>
            </a:r>
            <a:r>
              <a:rPr lang="es-ES" err="1"/>
              <a:t>est</a:t>
            </a:r>
            <a:r>
              <a:rPr lang="es-ES"/>
              <a:t> </a:t>
            </a:r>
            <a:r>
              <a:rPr lang="es-ES" err="1"/>
              <a:t>sociosqu</a:t>
            </a:r>
            <a:r>
              <a:rPr lang="es-ES"/>
              <a:t> at </a:t>
            </a:r>
            <a:r>
              <a:rPr lang="es-ES" err="1"/>
              <a:t>nisi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mus id magna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mattis</a:t>
            </a:r>
            <a:r>
              <a:rPr lang="es-ES"/>
              <a:t> neque </a:t>
            </a:r>
            <a:r>
              <a:rPr lang="es-ES" err="1"/>
              <a:t>purus</a:t>
            </a:r>
            <a:r>
              <a:rPr lang="es-ES"/>
              <a:t>, </a:t>
            </a:r>
            <a:r>
              <a:rPr lang="es-ES" err="1"/>
              <a:t>natoque</a:t>
            </a:r>
            <a:r>
              <a:rPr lang="es-ES"/>
              <a:t> a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praesent</a:t>
            </a:r>
            <a:r>
              <a:rPr lang="es-ES"/>
              <a:t> </a:t>
            </a:r>
            <a:r>
              <a:rPr lang="es-ES" err="1"/>
              <a:t>orci</a:t>
            </a:r>
            <a:r>
              <a:rPr lang="es-ES"/>
              <a:t> odio </a:t>
            </a:r>
            <a:r>
              <a:rPr lang="es-ES" err="1"/>
              <a:t>nulla</a:t>
            </a:r>
            <a:r>
              <a:rPr lang="es-ES"/>
              <a:t> </a:t>
            </a:r>
            <a:r>
              <a:rPr lang="es-ES" err="1"/>
              <a:t>erat</a:t>
            </a:r>
            <a:r>
              <a:rPr lang="es-ES"/>
              <a:t> nunc </a:t>
            </a:r>
            <a:r>
              <a:rPr lang="es-ES" err="1"/>
              <a:t>sollicitudin</a:t>
            </a:r>
            <a:r>
              <a:rPr lang="es-ES"/>
              <a:t> justo </a:t>
            </a:r>
            <a:r>
              <a:rPr lang="es-ES" err="1"/>
              <a:t>euismod</a:t>
            </a:r>
            <a:r>
              <a:rPr lang="es-ES"/>
              <a:t> </a:t>
            </a:r>
            <a:r>
              <a:rPr lang="es-ES" err="1"/>
              <a:t>sodales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. </a:t>
            </a:r>
            <a:r>
              <a:rPr lang="es-ES" err="1"/>
              <a:t>Dictum</a:t>
            </a:r>
            <a:r>
              <a:rPr lang="es-ES"/>
              <a:t>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nostra</a:t>
            </a:r>
            <a:r>
              <a:rPr lang="es-ES"/>
              <a:t> </a:t>
            </a:r>
            <a:r>
              <a:rPr lang="es-ES" err="1"/>
              <a:t>morbi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accumsan</a:t>
            </a:r>
            <a:r>
              <a:rPr lang="es-ES"/>
              <a:t> auctor ac urna, mus </a:t>
            </a:r>
            <a:r>
              <a:rPr lang="es-ES" err="1"/>
              <a:t>faucibus</a:t>
            </a:r>
            <a:r>
              <a:rPr lang="es-ES"/>
              <a:t> vehicula commodo tortor </a:t>
            </a:r>
            <a:r>
              <a:rPr lang="es-ES" err="1"/>
              <a:t>vivamus</a:t>
            </a:r>
            <a:r>
              <a:rPr lang="es-ES"/>
              <a:t> quisque </a:t>
            </a:r>
            <a:r>
              <a:rPr lang="es-ES" err="1"/>
              <a:t>vulputate</a:t>
            </a:r>
            <a:r>
              <a:rPr lang="es-ES"/>
              <a:t> </a:t>
            </a:r>
            <a:r>
              <a:rPr lang="es-ES" err="1"/>
              <a:t>conubia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, </a:t>
            </a:r>
            <a:r>
              <a:rPr lang="es-ES" err="1"/>
              <a:t>hac</a:t>
            </a:r>
            <a:r>
              <a:rPr lang="es-ES"/>
              <a:t> </a:t>
            </a:r>
            <a:r>
              <a:rPr lang="es-ES" err="1"/>
              <a:t>nascetur</a:t>
            </a:r>
            <a:r>
              <a:rPr lang="es-ES"/>
              <a:t> </a:t>
            </a:r>
            <a:r>
              <a:rPr lang="es-ES" err="1"/>
              <a:t>ultricies</a:t>
            </a:r>
            <a:r>
              <a:rPr lang="es-ES"/>
              <a:t> </a:t>
            </a:r>
            <a:r>
              <a:rPr lang="es-ES" err="1"/>
              <a:t>tincidunt</a:t>
            </a:r>
            <a:r>
              <a:rPr lang="es-ES"/>
              <a:t> </a:t>
            </a:r>
            <a:r>
              <a:rPr lang="es-ES" err="1"/>
              <a:t>habitasse</a:t>
            </a:r>
            <a:r>
              <a:rPr lang="es-ES"/>
              <a:t> eros </a:t>
            </a:r>
            <a:r>
              <a:rPr lang="es-ES" err="1"/>
              <a:t>facilisis</a:t>
            </a:r>
            <a:r>
              <a:rPr lang="es-ES"/>
              <a:t> sed.</a:t>
            </a:r>
          </a:p>
          <a:p>
            <a:pPr lvl="0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538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1">
            <a:extLst>
              <a:ext uri="{FF2B5EF4-FFF2-40B4-BE49-F238E27FC236}">
                <a16:creationId xmlns:a16="http://schemas.microsoft.com/office/drawing/2014/main" xmlns="" id="{A3D3A749-9B22-D473-85FB-DA5551E8E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5" name="Marcador de texto 11">
            <a:extLst>
              <a:ext uri="{FF2B5EF4-FFF2-40B4-BE49-F238E27FC236}">
                <a16:creationId xmlns:a16="http://schemas.microsoft.com/office/drawing/2014/main" xmlns="" id="{08A0060E-CB5E-2860-BC70-D99F0E99DA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44C4191-8FE0-77A3-FD75-9AAC3F1895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630363"/>
            <a:ext cx="11422063" cy="4186237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Arial" panose="020B0604020202020204" pitchFamily="34" charset="0"/>
              <a:buChar char="•"/>
              <a:defRPr sz="2000"/>
            </a:lvl1pPr>
            <a:lvl2pPr marL="6858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Wingdings" panose="05000000000000000000" pitchFamily="2" charset="2"/>
              <a:buChar char="ü"/>
              <a:defRPr sz="1800"/>
            </a:lvl2pPr>
            <a:lvl3pPr marL="11430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Courier New" panose="02070309020205020404" pitchFamily="49" charset="0"/>
              <a:buChar char="o"/>
              <a:defRPr sz="1800"/>
            </a:lvl3pPr>
            <a:lvl4pPr>
              <a:buClr>
                <a:srgbClr val="FF9966"/>
              </a:buClr>
              <a:defRPr sz="1600"/>
            </a:lvl4pPr>
            <a:lvl5pPr>
              <a:buClr>
                <a:srgbClr val="FF9966"/>
              </a:buClr>
              <a:defRPr sz="1600"/>
            </a:lvl5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endParaRPr lang="es-ES"/>
          </a:p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endParaRPr lang="es-ES"/>
          </a:p>
          <a:p>
            <a:pPr lvl="1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….</a:t>
            </a:r>
          </a:p>
          <a:p>
            <a:pPr lvl="2"/>
            <a:r>
              <a:rPr lang="da-DK"/>
              <a:t>Lorem ipsum dolor sit amet ….</a:t>
            </a:r>
          </a:p>
          <a:p>
            <a:pPr lvl="3"/>
            <a:r>
              <a:rPr lang="da-DK"/>
              <a:t>Lorem ipsum dolor sit amet ….</a:t>
            </a:r>
          </a:p>
          <a:p>
            <a:pPr lvl="4"/>
            <a:r>
              <a:rPr lang="da-DK"/>
              <a:t>Lorem ipsum dolor sit amet ….</a:t>
            </a:r>
          </a:p>
        </p:txBody>
      </p:sp>
    </p:spTree>
    <p:extLst>
      <p:ext uri="{BB962C8B-B14F-4D97-AF65-F5344CB8AC3E}">
        <p14:creationId xmlns:p14="http://schemas.microsoft.com/office/powerpoint/2010/main" val="314230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+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arcador de texto 16">
            <a:extLst>
              <a:ext uri="{FF2B5EF4-FFF2-40B4-BE49-F238E27FC236}">
                <a16:creationId xmlns:a16="http://schemas.microsoft.com/office/drawing/2014/main" xmlns="" id="{E1EB7EED-389B-EB57-246B-5AEE9B6A1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4175" y="1714501"/>
            <a:ext cx="5647347" cy="4103688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endParaRPr lang="es-ES"/>
          </a:p>
        </p:txBody>
      </p:sp>
      <p:sp>
        <p:nvSpPr>
          <p:cNvPr id="9" name="Marcador de posición de imagen 5">
            <a:extLst>
              <a:ext uri="{FF2B5EF4-FFF2-40B4-BE49-F238E27FC236}">
                <a16:creationId xmlns:a16="http://schemas.microsoft.com/office/drawing/2014/main" xmlns="" id="{164653ED-1659-95E8-9715-2B9AF5F8E3B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90666" y="1039812"/>
            <a:ext cx="5215892" cy="47783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Picture</a:t>
            </a:r>
          </a:p>
        </p:txBody>
      </p:sp>
      <p:sp>
        <p:nvSpPr>
          <p:cNvPr id="3" name="Marcador de texto 11">
            <a:extLst>
              <a:ext uri="{FF2B5EF4-FFF2-40B4-BE49-F238E27FC236}">
                <a16:creationId xmlns:a16="http://schemas.microsoft.com/office/drawing/2014/main" xmlns="" id="{C1D4FB84-3396-D7E4-9691-477AF1FF97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4" name="Marcador de texto 11">
            <a:extLst>
              <a:ext uri="{FF2B5EF4-FFF2-40B4-BE49-F238E27FC236}">
                <a16:creationId xmlns:a16="http://schemas.microsoft.com/office/drawing/2014/main" xmlns="" id="{9674A33C-8CE0-3451-2D78-9363017667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9" y="925934"/>
            <a:ext cx="5646714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4104285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 +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ción de imagen 5">
            <a:extLst>
              <a:ext uri="{FF2B5EF4-FFF2-40B4-BE49-F238E27FC236}">
                <a16:creationId xmlns:a16="http://schemas.microsoft.com/office/drawing/2014/main" xmlns="" id="{8E98F8EC-9ABE-394B-7837-ED7E515C172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4810" y="1545996"/>
            <a:ext cx="5215892" cy="4272192"/>
          </a:xfrm>
          <a:prstGeom prst="rect">
            <a:avLst/>
          </a:prstGeom>
        </p:spPr>
        <p:txBody>
          <a:bodyPr/>
          <a:lstStyle/>
          <a:p>
            <a:r>
              <a:rPr lang="es-ES"/>
              <a:t>Picture</a:t>
            </a:r>
          </a:p>
        </p:txBody>
      </p:sp>
      <p:sp>
        <p:nvSpPr>
          <p:cNvPr id="18" name="Marcador de texto 16">
            <a:extLst>
              <a:ext uri="{FF2B5EF4-FFF2-40B4-BE49-F238E27FC236}">
                <a16:creationId xmlns:a16="http://schemas.microsoft.com/office/drawing/2014/main" xmlns="" id="{84D1B068-D73C-6295-951C-729AF56590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0666" y="1545996"/>
            <a:ext cx="5215892" cy="4272193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s-ES" err="1"/>
              <a:t>Lorem</a:t>
            </a:r>
            <a:r>
              <a:rPr lang="es-ES"/>
              <a:t> </a:t>
            </a:r>
            <a:r>
              <a:rPr lang="es-ES" err="1"/>
              <a:t>ipsum</a:t>
            </a:r>
            <a:r>
              <a:rPr lang="es-ES"/>
              <a:t> dolor </a:t>
            </a:r>
            <a:r>
              <a:rPr lang="es-ES" err="1"/>
              <a:t>sit</a:t>
            </a:r>
            <a:r>
              <a:rPr lang="es-ES"/>
              <a:t> </a:t>
            </a:r>
            <a:r>
              <a:rPr lang="es-ES" err="1"/>
              <a:t>amet</a:t>
            </a:r>
            <a:r>
              <a:rPr lang="es-ES"/>
              <a:t> </a:t>
            </a:r>
            <a:r>
              <a:rPr lang="es-ES" err="1"/>
              <a:t>consectetur</a:t>
            </a:r>
            <a:r>
              <a:rPr lang="es-ES"/>
              <a:t> </a:t>
            </a:r>
            <a:r>
              <a:rPr lang="es-ES" err="1"/>
              <a:t>adipiscing</a:t>
            </a:r>
            <a:r>
              <a:rPr lang="es-ES"/>
              <a:t> </a:t>
            </a:r>
            <a:r>
              <a:rPr lang="es-ES" err="1"/>
              <a:t>elit</a:t>
            </a:r>
            <a:r>
              <a:rPr lang="es-ES"/>
              <a:t> </a:t>
            </a:r>
            <a:r>
              <a:rPr lang="es-ES" err="1"/>
              <a:t>volutpat</a:t>
            </a:r>
            <a:r>
              <a:rPr lang="es-ES"/>
              <a:t>, </a:t>
            </a:r>
            <a:r>
              <a:rPr lang="es-ES" err="1"/>
              <a:t>tempus</a:t>
            </a:r>
            <a:r>
              <a:rPr lang="es-ES"/>
              <a:t> </a:t>
            </a:r>
            <a:r>
              <a:rPr lang="es-ES" err="1"/>
              <a:t>metus</a:t>
            </a:r>
            <a:r>
              <a:rPr lang="es-ES"/>
              <a:t> </a:t>
            </a:r>
            <a:r>
              <a:rPr lang="es-ES" err="1"/>
              <a:t>quam</a:t>
            </a:r>
            <a:r>
              <a:rPr lang="es-ES"/>
              <a:t> </a:t>
            </a:r>
            <a:r>
              <a:rPr lang="es-ES" err="1"/>
              <a:t>massa</a:t>
            </a:r>
            <a:r>
              <a:rPr lang="es-ES"/>
              <a:t> </a:t>
            </a:r>
            <a:r>
              <a:rPr lang="es-ES" err="1"/>
              <a:t>varius</a:t>
            </a:r>
            <a:r>
              <a:rPr lang="es-ES"/>
              <a:t> at ornare </a:t>
            </a:r>
            <a:r>
              <a:rPr lang="es-ES" err="1"/>
              <a:t>proin</a:t>
            </a:r>
            <a:r>
              <a:rPr lang="es-ES"/>
              <a:t> </a:t>
            </a:r>
            <a:r>
              <a:rPr lang="es-ES" err="1"/>
              <a:t>euismod</a:t>
            </a:r>
            <a:r>
              <a:rPr lang="es-ES"/>
              <a:t>, </a:t>
            </a:r>
            <a:r>
              <a:rPr lang="es-ES" err="1"/>
              <a:t>nisl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porttitor</a:t>
            </a:r>
            <a:r>
              <a:rPr lang="es-ES"/>
              <a:t> </a:t>
            </a:r>
            <a:r>
              <a:rPr lang="es-ES" err="1"/>
              <a:t>egestas</a:t>
            </a:r>
            <a:r>
              <a:rPr lang="es-ES"/>
              <a:t> eros platea </a:t>
            </a:r>
            <a:r>
              <a:rPr lang="es-ES" err="1"/>
              <a:t>parturient</a:t>
            </a:r>
            <a:r>
              <a:rPr lang="es-ES"/>
              <a:t>. </a:t>
            </a:r>
            <a:r>
              <a:rPr lang="es-ES" err="1"/>
              <a:t>Senectus</a:t>
            </a:r>
            <a:r>
              <a:rPr lang="es-ES"/>
              <a:t> </a:t>
            </a:r>
            <a:r>
              <a:rPr lang="es-ES" err="1"/>
              <a:t>penatibus</a:t>
            </a:r>
            <a:r>
              <a:rPr lang="es-ES"/>
              <a:t> </a:t>
            </a:r>
            <a:r>
              <a:rPr lang="es-ES" err="1"/>
              <a:t>nibh</a:t>
            </a:r>
            <a:r>
              <a:rPr lang="es-ES"/>
              <a:t> </a:t>
            </a:r>
            <a:r>
              <a:rPr lang="es-ES" err="1"/>
              <a:t>suspendisse</a:t>
            </a:r>
            <a:r>
              <a:rPr lang="es-ES"/>
              <a:t> id </a:t>
            </a:r>
            <a:r>
              <a:rPr lang="es-ES" err="1"/>
              <a:t>quam</a:t>
            </a:r>
            <a:r>
              <a:rPr lang="es-ES"/>
              <a:t> ut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gravida</a:t>
            </a:r>
            <a:r>
              <a:rPr lang="es-ES"/>
              <a:t>, </a:t>
            </a:r>
            <a:r>
              <a:rPr lang="es-ES" err="1"/>
              <a:t>ridiculus</a:t>
            </a:r>
            <a:r>
              <a:rPr lang="es-ES"/>
              <a:t> </a:t>
            </a:r>
            <a:r>
              <a:rPr lang="es-ES" err="1"/>
              <a:t>dapibus</a:t>
            </a:r>
            <a:r>
              <a:rPr lang="es-ES"/>
              <a:t> </a:t>
            </a:r>
            <a:r>
              <a:rPr lang="es-ES" err="1"/>
              <a:t>suscipit</a:t>
            </a:r>
            <a:r>
              <a:rPr lang="es-ES"/>
              <a:t> eros libero </a:t>
            </a:r>
            <a:r>
              <a:rPr lang="es-ES" err="1"/>
              <a:t>potenti</a:t>
            </a:r>
            <a:r>
              <a:rPr lang="es-ES"/>
              <a:t> </a:t>
            </a:r>
            <a:r>
              <a:rPr lang="es-ES" err="1"/>
              <a:t>hendrerit</a:t>
            </a:r>
            <a:r>
              <a:rPr lang="es-ES"/>
              <a:t> </a:t>
            </a:r>
            <a:r>
              <a:rPr lang="es-ES" err="1"/>
              <a:t>maecenas</a:t>
            </a:r>
            <a:r>
              <a:rPr lang="es-ES"/>
              <a:t>, ultrices commodo </a:t>
            </a:r>
            <a:r>
              <a:rPr lang="es-ES" err="1"/>
              <a:t>molestie</a:t>
            </a:r>
            <a:r>
              <a:rPr lang="es-ES"/>
              <a:t> vehicula pulvinar sed </a:t>
            </a:r>
            <a:r>
              <a:rPr lang="es-ES" err="1"/>
              <a:t>dictum</a:t>
            </a:r>
            <a:r>
              <a:rPr lang="es-ES"/>
              <a:t>. </a:t>
            </a:r>
            <a:r>
              <a:rPr lang="es-ES" err="1"/>
              <a:t>Cursus</a:t>
            </a:r>
            <a:r>
              <a:rPr lang="es-ES"/>
              <a:t> </a:t>
            </a:r>
            <a:r>
              <a:rPr lang="es-ES" err="1"/>
              <a:t>aliquam</a:t>
            </a:r>
            <a:r>
              <a:rPr lang="es-ES"/>
              <a:t> </a:t>
            </a:r>
            <a:r>
              <a:rPr lang="es-ES" err="1"/>
              <a:t>interdum</a:t>
            </a:r>
            <a:r>
              <a:rPr lang="es-ES"/>
              <a:t> </a:t>
            </a:r>
            <a:r>
              <a:rPr lang="es-ES" err="1"/>
              <a:t>primis</a:t>
            </a:r>
            <a:r>
              <a:rPr lang="es-ES"/>
              <a:t> in </a:t>
            </a:r>
            <a:r>
              <a:rPr lang="es-ES" err="1"/>
              <a:t>iaculis</a:t>
            </a:r>
            <a:r>
              <a:rPr lang="es-ES"/>
              <a:t> </a:t>
            </a:r>
            <a:r>
              <a:rPr lang="es-ES" err="1"/>
              <a:t>vivamus</a:t>
            </a:r>
            <a:r>
              <a:rPr lang="es-ES"/>
              <a:t> </a:t>
            </a:r>
            <a:r>
              <a:rPr lang="es-ES" err="1"/>
              <a:t>sapien</a:t>
            </a:r>
            <a:r>
              <a:rPr lang="es-ES"/>
              <a:t> </a:t>
            </a:r>
            <a:r>
              <a:rPr lang="es-ES" err="1"/>
              <a:t>semper</a:t>
            </a:r>
            <a:r>
              <a:rPr lang="es-ES"/>
              <a:t> et, </a:t>
            </a:r>
            <a:r>
              <a:rPr lang="es-ES" err="1"/>
              <a:t>accumsan</a:t>
            </a:r>
            <a:r>
              <a:rPr lang="es-ES"/>
              <a:t> </a:t>
            </a:r>
            <a:r>
              <a:rPr lang="es-ES" err="1"/>
              <a:t>aliquet</a:t>
            </a:r>
            <a:r>
              <a:rPr lang="es-ES"/>
              <a:t> </a:t>
            </a:r>
            <a:r>
              <a:rPr lang="es-ES" err="1"/>
              <a:t>dis</a:t>
            </a:r>
            <a:r>
              <a:rPr lang="es-ES"/>
              <a:t> </a:t>
            </a:r>
            <a:r>
              <a:rPr lang="es-ES" err="1"/>
              <a:t>dui</a:t>
            </a:r>
            <a:r>
              <a:rPr lang="es-ES"/>
              <a:t> </a:t>
            </a:r>
            <a:r>
              <a:rPr lang="es-ES" err="1"/>
              <a:t>sollicitudin</a:t>
            </a:r>
            <a:r>
              <a:rPr lang="es-ES"/>
              <a:t> </a:t>
            </a:r>
            <a:r>
              <a:rPr lang="es-ES" err="1"/>
              <a:t>purus</a:t>
            </a:r>
            <a:r>
              <a:rPr lang="es-ES"/>
              <a:t> </a:t>
            </a:r>
            <a:r>
              <a:rPr lang="es-ES" err="1"/>
              <a:t>viverra</a:t>
            </a:r>
            <a:r>
              <a:rPr lang="es-ES"/>
              <a:t> </a:t>
            </a:r>
            <a:r>
              <a:rPr lang="es-ES" err="1"/>
              <a:t>ligula</a:t>
            </a:r>
            <a:r>
              <a:rPr lang="es-ES"/>
              <a:t>, </a:t>
            </a:r>
            <a:r>
              <a:rPr lang="es-ES" err="1"/>
              <a:t>volutpat</a:t>
            </a:r>
            <a:r>
              <a:rPr lang="es-ES"/>
              <a:t> </a:t>
            </a:r>
            <a:r>
              <a:rPr lang="es-ES" err="1"/>
              <a:t>taciti</a:t>
            </a:r>
            <a:r>
              <a:rPr lang="es-ES"/>
              <a:t> </a:t>
            </a:r>
            <a:r>
              <a:rPr lang="es-ES" err="1"/>
              <a:t>nullam</a:t>
            </a:r>
            <a:r>
              <a:rPr lang="es-ES"/>
              <a:t> commodo </a:t>
            </a:r>
            <a:r>
              <a:rPr lang="es-ES" err="1"/>
              <a:t>augue</a:t>
            </a:r>
            <a:r>
              <a:rPr lang="es-ES"/>
              <a:t> </a:t>
            </a:r>
            <a:r>
              <a:rPr lang="es-ES" err="1"/>
              <a:t>luctus</a:t>
            </a:r>
            <a:r>
              <a:rPr lang="es-ES"/>
              <a:t> </a:t>
            </a:r>
            <a:r>
              <a:rPr lang="es-ES" err="1"/>
              <a:t>condimentum</a:t>
            </a:r>
            <a:r>
              <a:rPr lang="es-ES"/>
              <a:t> </a:t>
            </a:r>
            <a:r>
              <a:rPr lang="es-ES" err="1"/>
              <a:t>torquent</a:t>
            </a:r>
            <a:r>
              <a:rPr lang="es-ES"/>
              <a:t>.</a:t>
            </a:r>
          </a:p>
          <a:p>
            <a:pPr lvl="0"/>
            <a:endParaRPr lang="es-ES"/>
          </a:p>
        </p:txBody>
      </p:sp>
      <p:sp>
        <p:nvSpPr>
          <p:cNvPr id="3" name="Marcador de texto 11">
            <a:extLst>
              <a:ext uri="{FF2B5EF4-FFF2-40B4-BE49-F238E27FC236}">
                <a16:creationId xmlns:a16="http://schemas.microsoft.com/office/drawing/2014/main" xmlns="" id="{1A3CB4EA-8332-48DE-FBFA-256B2EF98B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4" name="Marcador de texto 11">
            <a:extLst>
              <a:ext uri="{FF2B5EF4-FFF2-40B4-BE49-F238E27FC236}">
                <a16:creationId xmlns:a16="http://schemas.microsoft.com/office/drawing/2014/main" xmlns="" id="{0CBC2DDB-388C-1413-42CD-2122F11ED7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9" y="925934"/>
            <a:ext cx="5215894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339061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gráfico 2">
            <a:extLst>
              <a:ext uri="{FF2B5EF4-FFF2-40B4-BE49-F238E27FC236}">
                <a16:creationId xmlns:a16="http://schemas.microsoft.com/office/drawing/2014/main" xmlns="" id="{4C6DF4CB-12EF-AFA2-78D4-6936ACAA8114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384175" y="1519706"/>
            <a:ext cx="5113338" cy="4366744"/>
          </a:xfrm>
          <a:prstGeom prst="rect">
            <a:avLst/>
          </a:prstGeom>
        </p:spPr>
        <p:txBody>
          <a:bodyPr/>
          <a:lstStyle/>
          <a:p>
            <a:r>
              <a:rPr lang="es-ES"/>
              <a:t>Figure</a:t>
            </a:r>
          </a:p>
        </p:txBody>
      </p:sp>
      <p:sp>
        <p:nvSpPr>
          <p:cNvPr id="5" name="Marcador de gráfico 2">
            <a:extLst>
              <a:ext uri="{FF2B5EF4-FFF2-40B4-BE49-F238E27FC236}">
                <a16:creationId xmlns:a16="http://schemas.microsoft.com/office/drawing/2014/main" xmlns="" id="{337690D2-1B77-86D1-8962-F420DF812716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693219" y="1508760"/>
            <a:ext cx="5113338" cy="4366744"/>
          </a:xfrm>
          <a:prstGeom prst="rect">
            <a:avLst/>
          </a:prstGeom>
        </p:spPr>
        <p:txBody>
          <a:bodyPr/>
          <a:lstStyle/>
          <a:p>
            <a:r>
              <a:rPr lang="es-ES"/>
              <a:t>Figure</a:t>
            </a:r>
          </a:p>
        </p:txBody>
      </p:sp>
      <p:sp>
        <p:nvSpPr>
          <p:cNvPr id="6" name="Marcador de texto 11">
            <a:extLst>
              <a:ext uri="{FF2B5EF4-FFF2-40B4-BE49-F238E27FC236}">
                <a16:creationId xmlns:a16="http://schemas.microsoft.com/office/drawing/2014/main" xmlns="" id="{B02FD752-EFD1-C028-F9FC-5EEF8210F2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7" name="Marcador de texto 11">
            <a:extLst>
              <a:ext uri="{FF2B5EF4-FFF2-40B4-BE49-F238E27FC236}">
                <a16:creationId xmlns:a16="http://schemas.microsoft.com/office/drawing/2014/main" xmlns="" id="{C7EB74C2-0D97-93EA-AC84-C76975D267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27965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abla 3">
            <a:extLst>
              <a:ext uri="{FF2B5EF4-FFF2-40B4-BE49-F238E27FC236}">
                <a16:creationId xmlns:a16="http://schemas.microsoft.com/office/drawing/2014/main" xmlns="" id="{71A99535-8444-2DA0-235B-0C07EC695D3D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384175" y="1688124"/>
            <a:ext cx="11423650" cy="4061802"/>
          </a:xfrm>
          <a:prstGeom prst="rect">
            <a:avLst/>
          </a:prstGeom>
        </p:spPr>
        <p:txBody>
          <a:bodyPr/>
          <a:lstStyle/>
          <a:p>
            <a:r>
              <a:rPr lang="es-ES"/>
              <a:t>Table</a:t>
            </a:r>
          </a:p>
        </p:txBody>
      </p:sp>
      <p:sp>
        <p:nvSpPr>
          <p:cNvPr id="5" name="Marcador de texto 11">
            <a:extLst>
              <a:ext uri="{FF2B5EF4-FFF2-40B4-BE49-F238E27FC236}">
                <a16:creationId xmlns:a16="http://schemas.microsoft.com/office/drawing/2014/main" xmlns="" id="{FABAB185-CDE1-7F40-8647-CA20DB3839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solidFill>
                  <a:srgbClr val="3399CC"/>
                </a:solidFill>
              </a:defRPr>
            </a:lvl1pPr>
          </a:lstStyle>
          <a:p>
            <a:pPr lvl="0"/>
            <a:r>
              <a:rPr lang="es-ES"/>
              <a:t>TITLE 1</a:t>
            </a:r>
          </a:p>
        </p:txBody>
      </p:sp>
      <p:sp>
        <p:nvSpPr>
          <p:cNvPr id="6" name="Marcador de texto 11">
            <a:extLst>
              <a:ext uri="{FF2B5EF4-FFF2-40B4-BE49-F238E27FC236}">
                <a16:creationId xmlns:a16="http://schemas.microsoft.com/office/drawing/2014/main" xmlns="" id="{7626C16E-307A-D639-1E05-25ADFA312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4808" y="925934"/>
            <a:ext cx="11421749" cy="38861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err="1"/>
              <a:t>Subtitle</a:t>
            </a:r>
            <a:r>
              <a:rPr lang="es-ES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55421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theme" Target="../theme/theme2.xml"/><Relationship Id="rId10" Type="http://schemas.openxmlformats.org/officeDocument/2006/relationships/image" Target="../media/image4.png"/><Relationship Id="rId11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34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A2E06983-5F90-7057-CEA5-F95655EF3B16}"/>
              </a:ext>
            </a:extLst>
          </p:cNvPr>
          <p:cNvSpPr/>
          <p:nvPr userDrawn="1"/>
        </p:nvSpPr>
        <p:spPr>
          <a:xfrm>
            <a:off x="0" y="6044112"/>
            <a:ext cx="12192000" cy="8490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AE6F55F9-4E31-0F3A-1E6A-9CCA3BEDAAEA}"/>
              </a:ext>
            </a:extLst>
          </p:cNvPr>
          <p:cNvSpPr txBox="1"/>
          <p:nvPr userDrawn="1"/>
        </p:nvSpPr>
        <p:spPr>
          <a:xfrm>
            <a:off x="3047048" y="6161063"/>
            <a:ext cx="6097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>
                <a:solidFill>
                  <a:schemeClr val="bg1"/>
                </a:solidFill>
              </a:rPr>
              <a:t>www.bonex-prima.eu</a:t>
            </a:r>
            <a:br>
              <a:rPr lang="es-ES" sz="1800" b="1">
                <a:solidFill>
                  <a:schemeClr val="bg1"/>
                </a:solidFill>
              </a:rPr>
            </a:br>
            <a:r>
              <a:rPr lang="es-ES" sz="1800" b="1">
                <a:solidFill>
                  <a:schemeClr val="bg1"/>
                </a:solidFill>
              </a:rPr>
              <a:t>#BONEXproject</a:t>
            </a:r>
          </a:p>
        </p:txBody>
      </p:sp>
      <p:pic>
        <p:nvPicPr>
          <p:cNvPr id="5" name="Imagen 4" descr="Forma, Flecha&#10;&#10;Descripción generada automáticamente">
            <a:extLst>
              <a:ext uri="{FF2B5EF4-FFF2-40B4-BE49-F238E27FC236}">
                <a16:creationId xmlns:a16="http://schemas.microsoft.com/office/drawing/2014/main" xmlns="" id="{1C2821AF-D2E2-A77A-8103-C390002BE53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026505" y="6227363"/>
            <a:ext cx="739182" cy="513732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xmlns="" id="{893503D1-CD25-5AA9-539A-39AB13DEF80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26313" y="6227363"/>
            <a:ext cx="1581568" cy="48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32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93" r:id="rId2"/>
    <p:sldLayoutId id="2147483683" r:id="rId3"/>
    <p:sldLayoutId id="2147483684" r:id="rId4"/>
    <p:sldLayoutId id="2147483689" r:id="rId5"/>
    <p:sldLayoutId id="2147483690" r:id="rId6"/>
    <p:sldLayoutId id="2147483680" r:id="rId7"/>
    <p:sldLayoutId id="214748369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66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66" r:id="rId2"/>
    <p:sldLayoutId id="2147483687" r:id="rId3"/>
    <p:sldLayoutId id="2147483692" r:id="rId4"/>
    <p:sldLayoutId id="214748368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7.jpe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png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4" Type="http://schemas.openxmlformats.org/officeDocument/2006/relationships/image" Target="../media/image21.tiff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png"/><Relationship Id="rId5" Type="http://schemas.openxmlformats.org/officeDocument/2006/relationships/image" Target="../media/image17.jpeg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Relationship Id="rId11" Type="http://schemas.microsoft.com/office/2007/relationships/diagramDrawing" Target="../diagrams/drawing2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Forma&#10;&#10;Descripción generada automáticamente">
            <a:extLst>
              <a:ext uri="{FF2B5EF4-FFF2-40B4-BE49-F238E27FC236}">
                <a16:creationId xmlns:a16="http://schemas.microsoft.com/office/drawing/2014/main" xmlns="" id="{E17D6D2B-64CE-BA15-5E04-373FD8644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8" y="5921829"/>
            <a:ext cx="4508240" cy="792810"/>
          </a:xfrm>
          <a:prstGeom prst="rect">
            <a:avLst/>
          </a:prstGeom>
        </p:spPr>
      </p:pic>
      <p:pic>
        <p:nvPicPr>
          <p:cNvPr id="5" name="Imagen 1" descr="Forma&#10;&#10;Descripción generada automáticamente">
            <a:extLst>
              <a:ext uri="{FF2B5EF4-FFF2-40B4-BE49-F238E27FC236}">
                <a16:creationId xmlns:a16="http://schemas.microsoft.com/office/drawing/2014/main" xmlns="" id="{0005CD78-C7EE-D8BA-047A-A2CF7BB99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369" y="233853"/>
            <a:ext cx="3136578" cy="165761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1B65370-9688-C94B-9A60-FFD11718D39B}"/>
              </a:ext>
            </a:extLst>
          </p:cNvPr>
          <p:cNvSpPr/>
          <p:nvPr/>
        </p:nvSpPr>
        <p:spPr>
          <a:xfrm>
            <a:off x="556018" y="2075541"/>
            <a:ext cx="116359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/>
              <a:t>Catalyser l’implémentation du nexus Eau, Energie, alimentation, Ecosystèmes (</a:t>
            </a:r>
            <a:r>
              <a:rPr lang="fr-FR" sz="2400" b="1" dirty="0" err="1"/>
              <a:t>WEFe</a:t>
            </a:r>
            <a:r>
              <a:rPr lang="fr-FR" sz="2400" b="1" dirty="0"/>
              <a:t>) </a:t>
            </a:r>
          </a:p>
          <a:p>
            <a:pPr algn="ctr"/>
            <a:r>
              <a:rPr lang="fr-FR" sz="2400" b="1" dirty="0"/>
              <a:t>dans les régions méditerranéennes</a:t>
            </a:r>
          </a:p>
        </p:txBody>
      </p:sp>
      <p:pic>
        <p:nvPicPr>
          <p:cNvPr id="2" name="Image 1" descr="NVLog02">
            <a:extLst>
              <a:ext uri="{FF2B5EF4-FFF2-40B4-BE49-F238E27FC236}">
                <a16:creationId xmlns:a16="http://schemas.microsoft.com/office/drawing/2014/main" xmlns="" id="{44801300-65AA-369B-1A01-B19B2EB99A2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180360" y="100987"/>
            <a:ext cx="1261262" cy="119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02E16C5-AC2B-E4C2-51FD-D5BAC7624BEE}"/>
              </a:ext>
            </a:extLst>
          </p:cNvPr>
          <p:cNvPicPr/>
          <p:nvPr/>
        </p:nvPicPr>
        <p:blipFill>
          <a:blip r:embed="rId5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102" y="100988"/>
            <a:ext cx="1508397" cy="138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2B5C332A-75D0-C93E-39E9-2846B8B2A7FF}"/>
              </a:ext>
            </a:extLst>
          </p:cNvPr>
          <p:cNvSpPr txBox="1"/>
          <p:nvPr/>
        </p:nvSpPr>
        <p:spPr>
          <a:xfrm>
            <a:off x="3483979" y="4968515"/>
            <a:ext cx="5224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4599D4"/>
                </a:solidFill>
              </a:rPr>
              <a:t>1</a:t>
            </a:r>
            <a:r>
              <a:rPr lang="fr-FR" sz="2000" b="1" baseline="30000" dirty="0">
                <a:solidFill>
                  <a:srgbClr val="4599D4"/>
                </a:solidFill>
              </a:rPr>
              <a:t>er</a:t>
            </a:r>
            <a:r>
              <a:rPr lang="fr-FR" sz="2000" b="1" dirty="0">
                <a:solidFill>
                  <a:srgbClr val="4599D4"/>
                </a:solidFill>
              </a:rPr>
              <a:t> Février 2024</a:t>
            </a:r>
          </a:p>
          <a:p>
            <a:pPr algn="ctr"/>
            <a:r>
              <a:rPr lang="fr-FR" sz="2000" b="1" dirty="0" err="1">
                <a:solidFill>
                  <a:srgbClr val="4599D4"/>
                </a:solidFill>
              </a:rPr>
              <a:t>Hotel</a:t>
            </a:r>
            <a:r>
              <a:rPr lang="fr-FR" sz="2000" b="1" dirty="0">
                <a:solidFill>
                  <a:srgbClr val="4599D4"/>
                </a:solidFill>
              </a:rPr>
              <a:t> Prestige, Agadir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2CF5D910-1626-8028-E33D-3DC8E2C2FD0A}"/>
              </a:ext>
            </a:extLst>
          </p:cNvPr>
          <p:cNvSpPr txBox="1"/>
          <p:nvPr/>
        </p:nvSpPr>
        <p:spPr>
          <a:xfrm>
            <a:off x="1001274" y="3235500"/>
            <a:ext cx="10343407" cy="1487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200"/>
              </a:spcAft>
            </a:pPr>
            <a:r>
              <a:rPr lang="es-ES" sz="2800" b="1" dirty="0">
                <a:solidFill>
                  <a:srgbClr val="4599D4"/>
                </a:solidFill>
              </a:rPr>
              <a:t>Opportunités et </a:t>
            </a:r>
            <a:r>
              <a:rPr lang="es-ES" sz="2800" b="1" dirty="0" err="1">
                <a:solidFill>
                  <a:srgbClr val="4599D4"/>
                </a:solidFill>
              </a:rPr>
              <a:t>impacts</a:t>
            </a:r>
            <a:r>
              <a:rPr lang="es-ES" sz="2800" b="1" dirty="0">
                <a:solidFill>
                  <a:srgbClr val="4599D4"/>
                </a:solidFill>
              </a:rPr>
              <a:t> de </a:t>
            </a:r>
            <a:r>
              <a:rPr lang="es-ES" sz="2800" b="1" dirty="0" err="1">
                <a:solidFill>
                  <a:srgbClr val="4599D4"/>
                </a:solidFill>
              </a:rPr>
              <a:t>l’utilisation</a:t>
            </a:r>
            <a:r>
              <a:rPr lang="es-ES" sz="2800" b="1" dirty="0">
                <a:solidFill>
                  <a:srgbClr val="4599D4"/>
                </a:solidFill>
              </a:rPr>
              <a:t> de </a:t>
            </a:r>
            <a:r>
              <a:rPr lang="es-ES" sz="2800" b="1" dirty="0" err="1">
                <a:solidFill>
                  <a:srgbClr val="4599D4"/>
                </a:solidFill>
              </a:rPr>
              <a:t>l’eau</a:t>
            </a:r>
            <a:r>
              <a:rPr lang="es-ES" sz="2800" b="1" dirty="0">
                <a:solidFill>
                  <a:srgbClr val="4599D4"/>
                </a:solidFill>
              </a:rPr>
              <a:t> </a:t>
            </a:r>
            <a:r>
              <a:rPr lang="es-ES" sz="2800" b="1" dirty="0" err="1">
                <a:solidFill>
                  <a:srgbClr val="4599D4"/>
                </a:solidFill>
              </a:rPr>
              <a:t>dessalée</a:t>
            </a:r>
            <a:r>
              <a:rPr lang="es-ES" sz="2800" b="1" dirty="0">
                <a:solidFill>
                  <a:srgbClr val="4599D4"/>
                </a:solidFill>
              </a:rPr>
              <a:t> et </a:t>
            </a:r>
            <a:r>
              <a:rPr lang="es-ES" sz="2800" b="1" dirty="0" err="1">
                <a:solidFill>
                  <a:srgbClr val="4599D4"/>
                </a:solidFill>
              </a:rPr>
              <a:t>d’autres</a:t>
            </a:r>
            <a:r>
              <a:rPr lang="es-ES" sz="2800" b="1" dirty="0">
                <a:solidFill>
                  <a:srgbClr val="4599D4"/>
                </a:solidFill>
              </a:rPr>
              <a:t> </a:t>
            </a:r>
            <a:r>
              <a:rPr lang="es-ES" sz="2800" b="1" dirty="0" err="1">
                <a:solidFill>
                  <a:srgbClr val="4599D4"/>
                </a:solidFill>
              </a:rPr>
              <a:t>innovations</a:t>
            </a:r>
            <a:r>
              <a:rPr lang="es-ES" sz="2800" b="1" dirty="0">
                <a:solidFill>
                  <a:srgbClr val="4599D4"/>
                </a:solidFill>
              </a:rPr>
              <a:t> </a:t>
            </a:r>
            <a:r>
              <a:rPr lang="es-ES" sz="2800" b="1" dirty="0" err="1">
                <a:solidFill>
                  <a:srgbClr val="4599D4"/>
                </a:solidFill>
              </a:rPr>
              <a:t>technologiques</a:t>
            </a:r>
            <a:r>
              <a:rPr lang="es-ES" sz="2800" b="1" dirty="0">
                <a:solidFill>
                  <a:srgbClr val="4599D4"/>
                </a:solidFill>
              </a:rPr>
              <a:t> </a:t>
            </a:r>
            <a:r>
              <a:rPr lang="es-ES" sz="2800" b="1" dirty="0" err="1">
                <a:solidFill>
                  <a:srgbClr val="4599D4"/>
                </a:solidFill>
              </a:rPr>
              <a:t>pour</a:t>
            </a:r>
            <a:r>
              <a:rPr lang="es-ES" sz="2800" b="1" dirty="0">
                <a:solidFill>
                  <a:srgbClr val="4599D4"/>
                </a:solidFill>
              </a:rPr>
              <a:t> une </a:t>
            </a:r>
            <a:r>
              <a:rPr lang="es-ES" sz="2800" b="1" dirty="0" err="1">
                <a:solidFill>
                  <a:srgbClr val="4599D4"/>
                </a:solidFill>
              </a:rPr>
              <a:t>agriculture</a:t>
            </a:r>
            <a:r>
              <a:rPr lang="es-ES" sz="2800" b="1" dirty="0">
                <a:solidFill>
                  <a:srgbClr val="4599D4"/>
                </a:solidFill>
              </a:rPr>
              <a:t> durable</a:t>
            </a:r>
          </a:p>
          <a:p>
            <a:pPr algn="ctr">
              <a:spcBef>
                <a:spcPts val="600"/>
              </a:spcBef>
              <a:spcAft>
                <a:spcPts val="200"/>
              </a:spcAft>
            </a:pPr>
            <a:r>
              <a:rPr lang="es-ES" sz="2800" b="1" dirty="0">
                <a:solidFill>
                  <a:srgbClr val="4599D4"/>
                </a:solidFill>
              </a:rPr>
              <a:t>DP </a:t>
            </a:r>
            <a:r>
              <a:rPr lang="es-ES" sz="2800" b="1" dirty="0" err="1">
                <a:solidFill>
                  <a:srgbClr val="4599D4"/>
                </a:solidFill>
              </a:rPr>
              <a:t>Souss</a:t>
            </a:r>
            <a:r>
              <a:rPr lang="es-ES" sz="2800" b="1" dirty="0">
                <a:solidFill>
                  <a:srgbClr val="4599D4"/>
                </a:solidFill>
              </a:rPr>
              <a:t>-Massa</a:t>
            </a:r>
            <a:endParaRPr lang="fr-FR" sz="2800" b="1" dirty="0">
              <a:solidFill>
                <a:srgbClr val="459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239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55E7DA3-CB58-2168-0B55-2B81E0D41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0332" y="148206"/>
            <a:ext cx="3779912" cy="328467"/>
          </a:xfrm>
          <a:solidFill>
            <a:srgbClr val="0DC0FF"/>
          </a:solidFill>
        </p:spPr>
        <p:txBody>
          <a:bodyPr>
            <a:noAutofit/>
          </a:bodyPr>
          <a:lstStyle/>
          <a:p>
            <a:r>
              <a:rPr lang="fr-FR" sz="2400" b="1" dirty="0">
                <a:solidFill>
                  <a:schemeClr val="bg1"/>
                </a:solidFill>
              </a:rPr>
              <a:t>Morocco DP</a:t>
            </a:r>
          </a:p>
        </p:txBody>
      </p:sp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xmlns="" id="{97CAFFEE-BF62-E90B-ABFF-0DAE5E50C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126" y="476673"/>
            <a:ext cx="10833813" cy="604410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buNone/>
            </a:pPr>
            <a:r>
              <a:rPr lang="es-ES" b="1" dirty="0">
                <a:solidFill>
                  <a:srgbClr val="4599D4"/>
                </a:solidFill>
              </a:rPr>
              <a:t>DP </a:t>
            </a:r>
            <a:r>
              <a:rPr lang="es-ES" b="1" dirty="0" err="1">
                <a:solidFill>
                  <a:srgbClr val="4599D4"/>
                </a:solidFill>
              </a:rPr>
              <a:t>Souss</a:t>
            </a:r>
            <a:r>
              <a:rPr lang="es-ES" b="1" dirty="0">
                <a:solidFill>
                  <a:srgbClr val="4599D4"/>
                </a:solidFill>
              </a:rPr>
              <a:t>-Massa</a:t>
            </a:r>
            <a:endParaRPr lang="fr-FR" b="1" dirty="0">
              <a:solidFill>
                <a:srgbClr val="4599D4"/>
              </a:solidFill>
            </a:endParaRPr>
          </a:p>
          <a:p>
            <a:pPr marL="180000" algn="just">
              <a:spcBef>
                <a:spcPts val="600"/>
              </a:spcBef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en-US" b="1" dirty="0" err="1">
                <a:solidFill>
                  <a:srgbClr val="FF9966"/>
                </a:solidFill>
              </a:rPr>
              <a:t>Durabilité</a:t>
            </a:r>
            <a:r>
              <a:rPr lang="en-US" b="1" dirty="0">
                <a:solidFill>
                  <a:srgbClr val="FF9966"/>
                </a:solidFill>
              </a:rPr>
              <a:t> et </a:t>
            </a:r>
            <a:r>
              <a:rPr lang="en-US" b="1" dirty="0" err="1">
                <a:solidFill>
                  <a:srgbClr val="FF9966"/>
                </a:solidFill>
              </a:rPr>
              <a:t>valorisation</a:t>
            </a:r>
            <a:r>
              <a:rPr lang="en-US" b="1" dirty="0">
                <a:solidFill>
                  <a:srgbClr val="FF9966"/>
                </a:solidFill>
              </a:rPr>
              <a:t> de </a:t>
            </a:r>
            <a:r>
              <a:rPr lang="en-US" b="1" dirty="0" err="1">
                <a:solidFill>
                  <a:srgbClr val="FF9966"/>
                </a:solidFill>
              </a:rPr>
              <a:t>l’utilisation</a:t>
            </a:r>
            <a:r>
              <a:rPr lang="en-US" b="1" dirty="0">
                <a:solidFill>
                  <a:srgbClr val="FF9966"/>
                </a:solidFill>
              </a:rPr>
              <a:t> de </a:t>
            </a:r>
            <a:r>
              <a:rPr lang="en-US" b="1" dirty="0" err="1">
                <a:solidFill>
                  <a:srgbClr val="FF9966"/>
                </a:solidFill>
              </a:rPr>
              <a:t>l’eau</a:t>
            </a:r>
            <a:r>
              <a:rPr lang="en-US" b="1" dirty="0">
                <a:solidFill>
                  <a:srgbClr val="FF9966"/>
                </a:solidFill>
              </a:rPr>
              <a:t> </a:t>
            </a:r>
            <a:r>
              <a:rPr lang="en-US" b="1" dirty="0" err="1">
                <a:solidFill>
                  <a:srgbClr val="FF9966"/>
                </a:solidFill>
              </a:rPr>
              <a:t>déssalée</a:t>
            </a:r>
            <a:r>
              <a:rPr lang="en-US" b="1" dirty="0">
                <a:solidFill>
                  <a:srgbClr val="FF9966"/>
                </a:solidFill>
              </a:rPr>
              <a:t> </a:t>
            </a:r>
            <a:r>
              <a:rPr lang="en-US" b="1" dirty="0" err="1">
                <a:solidFill>
                  <a:srgbClr val="FF9966"/>
                </a:solidFill>
              </a:rPr>
              <a:t>en</a:t>
            </a:r>
            <a:r>
              <a:rPr lang="en-US" b="1" dirty="0">
                <a:solidFill>
                  <a:srgbClr val="FF9966"/>
                </a:solidFill>
              </a:rPr>
              <a:t> agriculture</a:t>
            </a:r>
          </a:p>
          <a:p>
            <a:pPr marL="0" indent="0" algn="just">
              <a:spcBef>
                <a:spcPts val="600"/>
              </a:spcBef>
              <a:buNone/>
            </a:pPr>
            <a:endParaRPr lang="en-US" sz="2400" b="1" dirty="0">
              <a:solidFill>
                <a:srgbClr val="3399CC"/>
              </a:solidFill>
            </a:endParaRPr>
          </a:p>
          <a:p>
            <a:pPr marL="0" indent="0" algn="just">
              <a:spcBef>
                <a:spcPts val="600"/>
              </a:spcBef>
              <a:buNone/>
            </a:pPr>
            <a:endParaRPr lang="en-US" sz="2400" b="1" dirty="0">
              <a:solidFill>
                <a:srgbClr val="3399CC"/>
              </a:solidFill>
            </a:endParaRPr>
          </a:p>
          <a:p>
            <a:pPr lvl="1" algn="just">
              <a:spcBef>
                <a:spcPts val="600"/>
              </a:spcBef>
            </a:pPr>
            <a:r>
              <a:rPr lang="en-US" b="1" dirty="0">
                <a:solidFill>
                  <a:srgbClr val="3399CC"/>
                </a:solidFill>
              </a:rPr>
              <a:t>Première étape de diagnostic du cadre WEFE dans le basin: analyses </a:t>
            </a:r>
            <a:r>
              <a:rPr lang="en-US" b="1" dirty="0" err="1">
                <a:solidFill>
                  <a:srgbClr val="3399CC"/>
                </a:solidFill>
              </a:rPr>
              <a:t>institutionnelle</a:t>
            </a:r>
            <a:r>
              <a:rPr lang="en-US" b="1" dirty="0">
                <a:solidFill>
                  <a:srgbClr val="3399CC"/>
                </a:solidFill>
              </a:rPr>
              <a:t>, socio-</a:t>
            </a:r>
            <a:r>
              <a:rPr lang="en-US" b="1" dirty="0" err="1">
                <a:solidFill>
                  <a:srgbClr val="3399CC"/>
                </a:solidFill>
              </a:rPr>
              <a:t>économique</a:t>
            </a:r>
            <a:r>
              <a:rPr lang="en-US" b="1" dirty="0">
                <a:solidFill>
                  <a:srgbClr val="3399CC"/>
                </a:solidFill>
              </a:rPr>
              <a:t> et des services </a:t>
            </a:r>
            <a:r>
              <a:rPr lang="en-US" b="1" dirty="0" err="1">
                <a:solidFill>
                  <a:srgbClr val="3399CC"/>
                </a:solidFill>
              </a:rPr>
              <a:t>écosystémiques</a:t>
            </a:r>
            <a:r>
              <a:rPr lang="en-US" b="1" dirty="0">
                <a:solidFill>
                  <a:srgbClr val="3399CC"/>
                </a:solidFill>
              </a:rPr>
              <a:t> </a:t>
            </a:r>
          </a:p>
          <a:p>
            <a:pPr marL="180000" algn="just">
              <a:spcBef>
                <a:spcPts val="600"/>
              </a:spcBef>
            </a:pPr>
            <a:endParaRPr lang="en-US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275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55E7DA3-CB58-2168-0B55-2B81E0D41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0332" y="148206"/>
            <a:ext cx="3779912" cy="328467"/>
          </a:xfrm>
          <a:solidFill>
            <a:srgbClr val="0DC0FF"/>
          </a:solidFill>
        </p:spPr>
        <p:txBody>
          <a:bodyPr>
            <a:noAutofit/>
          </a:bodyPr>
          <a:lstStyle/>
          <a:p>
            <a:r>
              <a:rPr lang="fr-FR" sz="2400" b="1" dirty="0">
                <a:solidFill>
                  <a:schemeClr val="bg1"/>
                </a:solidFill>
              </a:rPr>
              <a:t>Morocco DP</a:t>
            </a:r>
          </a:p>
        </p:txBody>
      </p:sp>
      <p:pic>
        <p:nvPicPr>
          <p:cNvPr id="8" name="Image 1">
            <a:extLst>
              <a:ext uri="{FF2B5EF4-FFF2-40B4-BE49-F238E27FC236}">
                <a16:creationId xmlns:a16="http://schemas.microsoft.com/office/drawing/2014/main" xmlns="" id="{D9CC38DF-C513-4345-1DFF-82EF6CD781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688" y="538905"/>
            <a:ext cx="1960869" cy="1620181"/>
          </a:xfrm>
          <a:prstGeom prst="rect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xmlns="" id="{97CAFFEE-BF62-E90B-ABFF-0DAE5E50C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263" y="304708"/>
            <a:ext cx="5466166" cy="604410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600"/>
              </a:spcBef>
              <a:buNone/>
            </a:pPr>
            <a:r>
              <a:rPr lang="es-ES" b="1" dirty="0">
                <a:solidFill>
                  <a:srgbClr val="4599D4"/>
                </a:solidFill>
              </a:rPr>
              <a:t>DP </a:t>
            </a:r>
            <a:r>
              <a:rPr lang="es-ES" b="1" dirty="0" err="1">
                <a:solidFill>
                  <a:srgbClr val="4599D4"/>
                </a:solidFill>
              </a:rPr>
              <a:t>Souss</a:t>
            </a:r>
            <a:r>
              <a:rPr lang="es-ES" b="1" dirty="0">
                <a:solidFill>
                  <a:srgbClr val="4599D4"/>
                </a:solidFill>
              </a:rPr>
              <a:t>-Massa</a:t>
            </a:r>
            <a:endParaRPr lang="fr-FR" b="1" dirty="0">
              <a:solidFill>
                <a:srgbClr val="4599D4"/>
              </a:solidFill>
            </a:endParaRPr>
          </a:p>
          <a:p>
            <a:pPr marL="180000" algn="just">
              <a:spcBef>
                <a:spcPts val="600"/>
              </a:spcBef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en-US" b="1" dirty="0" err="1">
                <a:solidFill>
                  <a:srgbClr val="FF9966"/>
                </a:solidFill>
              </a:rPr>
              <a:t>Durabilité</a:t>
            </a:r>
            <a:r>
              <a:rPr lang="en-US" b="1" dirty="0">
                <a:solidFill>
                  <a:srgbClr val="FF9966"/>
                </a:solidFill>
              </a:rPr>
              <a:t> et </a:t>
            </a:r>
            <a:r>
              <a:rPr lang="en-US" b="1" dirty="0" err="1">
                <a:solidFill>
                  <a:srgbClr val="FF9966"/>
                </a:solidFill>
              </a:rPr>
              <a:t>valorisation</a:t>
            </a:r>
            <a:r>
              <a:rPr lang="en-US" b="1" dirty="0">
                <a:solidFill>
                  <a:srgbClr val="FF9966"/>
                </a:solidFill>
              </a:rPr>
              <a:t> de </a:t>
            </a:r>
            <a:r>
              <a:rPr lang="en-US" b="1" dirty="0" err="1">
                <a:solidFill>
                  <a:srgbClr val="FF9966"/>
                </a:solidFill>
              </a:rPr>
              <a:t>l’utilisation</a:t>
            </a:r>
            <a:r>
              <a:rPr lang="en-US" b="1" dirty="0">
                <a:solidFill>
                  <a:srgbClr val="FF9966"/>
                </a:solidFill>
              </a:rPr>
              <a:t> de </a:t>
            </a:r>
            <a:r>
              <a:rPr lang="en-US" b="1" dirty="0" err="1">
                <a:solidFill>
                  <a:srgbClr val="FF9966"/>
                </a:solidFill>
              </a:rPr>
              <a:t>l’eau</a:t>
            </a:r>
            <a:r>
              <a:rPr lang="en-US" b="1" dirty="0">
                <a:solidFill>
                  <a:srgbClr val="FF9966"/>
                </a:solidFill>
              </a:rPr>
              <a:t> </a:t>
            </a:r>
            <a:r>
              <a:rPr lang="en-US" b="1" dirty="0" err="1">
                <a:solidFill>
                  <a:srgbClr val="FF9966"/>
                </a:solidFill>
              </a:rPr>
              <a:t>déssalée</a:t>
            </a:r>
            <a:r>
              <a:rPr lang="en-US" b="1" dirty="0">
                <a:solidFill>
                  <a:srgbClr val="FF9966"/>
                </a:solidFill>
              </a:rPr>
              <a:t> </a:t>
            </a:r>
            <a:r>
              <a:rPr lang="en-US" b="1" dirty="0" err="1">
                <a:solidFill>
                  <a:srgbClr val="FF9966"/>
                </a:solidFill>
              </a:rPr>
              <a:t>en</a:t>
            </a:r>
            <a:r>
              <a:rPr lang="en-US" b="1" dirty="0">
                <a:solidFill>
                  <a:srgbClr val="FF9966"/>
                </a:solidFill>
              </a:rPr>
              <a:t> agriculture</a:t>
            </a:r>
          </a:p>
          <a:p>
            <a:pPr marL="0" indent="0" algn="just">
              <a:spcBef>
                <a:spcPts val="600"/>
              </a:spcBef>
              <a:buNone/>
            </a:pPr>
            <a:endParaRPr lang="en-US" sz="2400" b="1" dirty="0">
              <a:solidFill>
                <a:srgbClr val="3399CC"/>
              </a:solidFill>
            </a:endParaRPr>
          </a:p>
          <a:p>
            <a:pPr marL="180000" algn="just">
              <a:spcBef>
                <a:spcPts val="600"/>
              </a:spcBef>
            </a:pPr>
            <a:endParaRPr lang="en-US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37200" lvl="1" algn="just">
              <a:spcBef>
                <a:spcPts val="600"/>
              </a:spcBef>
            </a:pPr>
            <a:r>
              <a:rPr lang="en-US" b="1" dirty="0">
                <a:solidFill>
                  <a:srgbClr val="3399CC"/>
                </a:solidFill>
              </a:rPr>
              <a:t>Evaluation de la </a:t>
            </a:r>
            <a:r>
              <a:rPr lang="en-US" b="1" dirty="0" err="1">
                <a:solidFill>
                  <a:srgbClr val="3399CC"/>
                </a:solidFill>
              </a:rPr>
              <a:t>productivité</a:t>
            </a:r>
            <a:r>
              <a:rPr lang="en-US" b="1" dirty="0">
                <a:solidFill>
                  <a:srgbClr val="3399CC"/>
                </a:solidFill>
              </a:rPr>
              <a:t> de </a:t>
            </a:r>
            <a:r>
              <a:rPr lang="en-US" b="1" dirty="0" err="1">
                <a:solidFill>
                  <a:srgbClr val="3399CC"/>
                </a:solidFill>
              </a:rPr>
              <a:t>l’eau</a:t>
            </a:r>
            <a:r>
              <a:rPr lang="en-US" b="1" dirty="0">
                <a:solidFill>
                  <a:srgbClr val="3399CC"/>
                </a:solidFill>
              </a:rPr>
              <a:t> </a:t>
            </a:r>
            <a:r>
              <a:rPr lang="en-US" b="1" dirty="0" err="1">
                <a:solidFill>
                  <a:srgbClr val="3399CC"/>
                </a:solidFill>
              </a:rPr>
              <a:t>déssalée</a:t>
            </a:r>
            <a:endParaRPr lang="en-US" b="1" dirty="0">
              <a:solidFill>
                <a:srgbClr val="3399CC"/>
              </a:solidFill>
            </a:endParaRPr>
          </a:p>
          <a:p>
            <a:pPr marL="637200" lvl="1" algn="just">
              <a:spcBef>
                <a:spcPts val="600"/>
              </a:spcBef>
            </a:pPr>
            <a:endParaRPr lang="en-US" b="1" dirty="0">
              <a:solidFill>
                <a:srgbClr val="3399CC"/>
              </a:solidFill>
            </a:endParaRPr>
          </a:p>
          <a:p>
            <a:pPr marL="637200" lvl="1" algn="just">
              <a:spcBef>
                <a:spcPts val="600"/>
              </a:spcBef>
            </a:pPr>
            <a:r>
              <a:rPr lang="en-US" b="1" dirty="0" err="1">
                <a:solidFill>
                  <a:srgbClr val="3399CC"/>
                </a:solidFill>
              </a:rPr>
              <a:t>Etablissement</a:t>
            </a:r>
            <a:r>
              <a:rPr lang="en-US" b="1" dirty="0">
                <a:solidFill>
                  <a:srgbClr val="3399CC"/>
                </a:solidFill>
              </a:rPr>
              <a:t>, </a:t>
            </a:r>
            <a:r>
              <a:rPr lang="en-US" b="1" dirty="0" err="1">
                <a:solidFill>
                  <a:srgbClr val="3399CC"/>
                </a:solidFill>
              </a:rPr>
              <a:t>selon</a:t>
            </a:r>
            <a:r>
              <a:rPr lang="en-US" b="1" dirty="0">
                <a:solidFill>
                  <a:srgbClr val="3399CC"/>
                </a:solidFill>
              </a:rPr>
              <a:t> </a:t>
            </a:r>
            <a:r>
              <a:rPr lang="en-US" b="1" dirty="0" err="1">
                <a:solidFill>
                  <a:srgbClr val="3399CC"/>
                </a:solidFill>
              </a:rPr>
              <a:t>l’approche</a:t>
            </a:r>
            <a:r>
              <a:rPr lang="en-US" b="1" dirty="0">
                <a:solidFill>
                  <a:srgbClr val="3399CC"/>
                </a:solidFill>
              </a:rPr>
              <a:t> nexus WEFE des best practices pour la </a:t>
            </a:r>
            <a:r>
              <a:rPr lang="en-US" b="1" dirty="0" err="1">
                <a:solidFill>
                  <a:srgbClr val="3399CC"/>
                </a:solidFill>
              </a:rPr>
              <a:t>valorisation</a:t>
            </a:r>
            <a:r>
              <a:rPr lang="en-US" b="1" dirty="0">
                <a:solidFill>
                  <a:srgbClr val="3399CC"/>
                </a:solidFill>
              </a:rPr>
              <a:t> durable de </a:t>
            </a:r>
            <a:r>
              <a:rPr lang="en-US" b="1" dirty="0" err="1">
                <a:solidFill>
                  <a:srgbClr val="3399CC"/>
                </a:solidFill>
              </a:rPr>
              <a:t>l’eau</a:t>
            </a:r>
            <a:r>
              <a:rPr lang="en-US" b="1" dirty="0">
                <a:solidFill>
                  <a:srgbClr val="3399CC"/>
                </a:solidFill>
              </a:rPr>
              <a:t> </a:t>
            </a:r>
            <a:r>
              <a:rPr lang="en-US" b="1" dirty="0" err="1">
                <a:solidFill>
                  <a:srgbClr val="3399CC"/>
                </a:solidFill>
              </a:rPr>
              <a:t>déssalée</a:t>
            </a:r>
            <a:endParaRPr lang="en-US" b="1" dirty="0">
              <a:solidFill>
                <a:srgbClr val="3399CC"/>
              </a:solidFill>
            </a:endParaRPr>
          </a:p>
        </p:txBody>
      </p:sp>
      <p:pic>
        <p:nvPicPr>
          <p:cNvPr id="3" name="Picture 1" descr="C:\Users\s.attaoui\Desktop\maxnewsworld931830-3216771.jpg">
            <a:extLst>
              <a:ext uri="{FF2B5EF4-FFF2-40B4-BE49-F238E27FC236}">
                <a16:creationId xmlns:a16="http://schemas.microsoft.com/office/drawing/2014/main" xmlns="" id="{9CEF19E1-D124-3F69-7D82-9F27522F99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73898" y="4142778"/>
            <a:ext cx="2870799" cy="1717146"/>
          </a:xfrm>
          <a:prstGeom prst="roundRect">
            <a:avLst>
              <a:gd name="adj" fmla="val 20661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/>
            </a:solidFill>
          </a:ln>
          <a:effectLst/>
        </p:spPr>
      </p:pic>
      <p:sp>
        <p:nvSpPr>
          <p:cNvPr id="4" name="Rectangle : coins arrondis 8">
            <a:extLst>
              <a:ext uri="{FF2B5EF4-FFF2-40B4-BE49-F238E27FC236}">
                <a16:creationId xmlns:a16="http://schemas.microsoft.com/office/drawing/2014/main" xmlns="" id="{C53708F2-FE1D-D5FB-7EFC-00127CDC4EB6}"/>
              </a:ext>
            </a:extLst>
          </p:cNvPr>
          <p:cNvSpPr/>
          <p:nvPr/>
        </p:nvSpPr>
        <p:spPr>
          <a:xfrm>
            <a:off x="6919937" y="3090621"/>
            <a:ext cx="2965038" cy="183776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 : coins arrondis 4">
            <a:extLst>
              <a:ext uri="{FF2B5EF4-FFF2-40B4-BE49-F238E27FC236}">
                <a16:creationId xmlns:a16="http://schemas.microsoft.com/office/drawing/2014/main" xmlns="" id="{59DE02E1-1BF7-DD42-C8A4-D77A67FD462C}"/>
              </a:ext>
            </a:extLst>
          </p:cNvPr>
          <p:cNvSpPr/>
          <p:nvPr/>
        </p:nvSpPr>
        <p:spPr>
          <a:xfrm>
            <a:off x="8894954" y="1970597"/>
            <a:ext cx="3049743" cy="1717146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5027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6EFF27E-4241-05A3-E588-72ABC9C2F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xmlns="" id="{5BE077E1-3762-9495-50C8-5F9CA160B3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/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F2EEA8F7-3CA2-8162-AFDA-4E04F3AE3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066" y="0"/>
            <a:ext cx="12247065" cy="714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90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6EFF27E-4241-05A3-E588-72ABC9C2F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xmlns="" id="{F3D19A0D-8CFF-259C-22A6-8F53F1D28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E9D912A8-7261-BCB2-2FBA-75E95097BB57}"/>
              </a:ext>
            </a:extLst>
          </p:cNvPr>
          <p:cNvSpPr txBox="1"/>
          <p:nvPr/>
        </p:nvSpPr>
        <p:spPr>
          <a:xfrm>
            <a:off x="1438351" y="472686"/>
            <a:ext cx="92300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3399CC"/>
                </a:solidFill>
              </a:rPr>
              <a:t>UTILISATION DE L’EAU DESSALEE SUR UNE CULTURE DE COURGETTE</a:t>
            </a:r>
          </a:p>
        </p:txBody>
      </p:sp>
      <p:grpSp>
        <p:nvGrpSpPr>
          <p:cNvPr id="6" name="Grouper 5"/>
          <p:cNvGrpSpPr/>
          <p:nvPr/>
        </p:nvGrpSpPr>
        <p:grpSpPr>
          <a:xfrm>
            <a:off x="686416" y="1061884"/>
            <a:ext cx="9982030" cy="3789632"/>
            <a:chOff x="590012" y="457200"/>
            <a:chExt cx="12045532" cy="5080636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012" y="1665629"/>
              <a:ext cx="5596476" cy="3788115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13071" y="1665629"/>
              <a:ext cx="5722473" cy="3872207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2557463" y="457200"/>
              <a:ext cx="3629025" cy="12084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3395882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xmlns="" id="{238A8E2A-D275-BA39-1CB7-1D8B526D28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5125" y="186889"/>
            <a:ext cx="11421749" cy="605472"/>
          </a:xfrm>
        </p:spPr>
        <p:txBody>
          <a:bodyPr/>
          <a:lstStyle/>
          <a:p>
            <a:pPr algn="ctr"/>
            <a:r>
              <a:rPr lang="es-ES" sz="2800" b="1" dirty="0">
                <a:latin typeface="+mn-lt"/>
              </a:rPr>
              <a:t>MERCI POUR VOTRE ATTENTION</a:t>
            </a:r>
            <a:endParaRPr lang="fr-FR" sz="28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AF0F26F1-EA93-D647-7B4E-EAB717DA8D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221" y="933766"/>
            <a:ext cx="3265556" cy="2816844"/>
          </a:xfrm>
          <a:prstGeom prst="rect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6" name="Picture 1" descr="C:\Users\s.attaoui\Desktop\maxnewsworld931830-3216771.jpg">
            <a:extLst>
              <a:ext uri="{FF2B5EF4-FFF2-40B4-BE49-F238E27FC236}">
                <a16:creationId xmlns:a16="http://schemas.microsoft.com/office/drawing/2014/main" xmlns="" id="{1C2E11D4-0284-0765-B171-F3B8CBBE2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9453" y="1156422"/>
            <a:ext cx="2870799" cy="1717146"/>
          </a:xfrm>
          <a:prstGeom prst="roundRect">
            <a:avLst>
              <a:gd name="adj" fmla="val 20661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bg1"/>
            </a:solidFill>
          </a:ln>
          <a:effectLst/>
        </p:spPr>
      </p:pic>
      <p:sp>
        <p:nvSpPr>
          <p:cNvPr id="7" name="Rectangle : coins arrondis 8">
            <a:extLst>
              <a:ext uri="{FF2B5EF4-FFF2-40B4-BE49-F238E27FC236}">
                <a16:creationId xmlns:a16="http://schemas.microsoft.com/office/drawing/2014/main" xmlns="" id="{5D685628-1235-5F9D-2A3D-0A9B8CF952E2}"/>
              </a:ext>
            </a:extLst>
          </p:cNvPr>
          <p:cNvSpPr/>
          <p:nvPr/>
        </p:nvSpPr>
        <p:spPr>
          <a:xfrm>
            <a:off x="4613481" y="4086466"/>
            <a:ext cx="2965038" cy="183776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 : coins arrondis 4">
            <a:extLst>
              <a:ext uri="{FF2B5EF4-FFF2-40B4-BE49-F238E27FC236}">
                <a16:creationId xmlns:a16="http://schemas.microsoft.com/office/drawing/2014/main" xmlns="" id="{1DF057BE-768F-8015-53F6-AAA978CC4338}"/>
              </a:ext>
            </a:extLst>
          </p:cNvPr>
          <p:cNvSpPr/>
          <p:nvPr/>
        </p:nvSpPr>
        <p:spPr>
          <a:xfrm>
            <a:off x="8378789" y="1156422"/>
            <a:ext cx="3049743" cy="1717146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Espace réservé pour une image  18">
            <a:extLst>
              <a:ext uri="{FF2B5EF4-FFF2-40B4-BE49-F238E27FC236}">
                <a16:creationId xmlns:a16="http://schemas.microsoft.com/office/drawing/2014/main" xmlns="" id="{45C1C6E3-11DD-6CEF-C008-33D05084D5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" r="2960"/>
          <a:stretch>
            <a:fillRect/>
          </a:stretch>
        </p:blipFill>
        <p:spPr>
          <a:xfrm>
            <a:off x="8463493" y="3750610"/>
            <a:ext cx="2965039" cy="1684314"/>
          </a:xfrm>
          <a:prstGeom prst="roundRect">
            <a:avLst/>
          </a:prstGeom>
        </p:spPr>
      </p:pic>
      <p:pic>
        <p:nvPicPr>
          <p:cNvPr id="11" name="Espace réservé pour une image  8">
            <a:extLst>
              <a:ext uri="{FF2B5EF4-FFF2-40B4-BE49-F238E27FC236}">
                <a16:creationId xmlns:a16="http://schemas.microsoft.com/office/drawing/2014/main" xmlns="" id="{69E44121-0E01-28FD-CD70-FFB6A39810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5" b="6885"/>
          <a:stretch>
            <a:fillRect/>
          </a:stretch>
        </p:blipFill>
        <p:spPr>
          <a:xfrm>
            <a:off x="987974" y="3670011"/>
            <a:ext cx="2972889" cy="171714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6256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CFB15181-56D8-8BD6-9669-52F5BA3969C7}"/>
              </a:ext>
            </a:extLst>
          </p:cNvPr>
          <p:cNvSpPr txBox="1"/>
          <p:nvPr/>
        </p:nvSpPr>
        <p:spPr>
          <a:xfrm>
            <a:off x="2283615" y="24309"/>
            <a:ext cx="8653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4599D4"/>
                </a:solidFill>
              </a:rPr>
              <a:t>Agenda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xmlns="" id="{889FCE22-EE7A-57C2-DE7F-0D85FEB0B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513347"/>
              </p:ext>
            </p:extLst>
          </p:nvPr>
        </p:nvGraphicFramePr>
        <p:xfrm>
          <a:off x="328551" y="285919"/>
          <a:ext cx="11811989" cy="56644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5342">
                  <a:extLst>
                    <a:ext uri="{9D8B030D-6E8A-4147-A177-3AD203B41FA5}">
                      <a16:colId xmlns:a16="http://schemas.microsoft.com/office/drawing/2014/main" xmlns="" val="1184263883"/>
                    </a:ext>
                  </a:extLst>
                </a:gridCol>
                <a:gridCol w="10036647">
                  <a:extLst>
                    <a:ext uri="{9D8B030D-6E8A-4147-A177-3AD203B41FA5}">
                      <a16:colId xmlns:a16="http://schemas.microsoft.com/office/drawing/2014/main" xmlns="" val="997086138"/>
                    </a:ext>
                  </a:extLst>
                </a:gridCol>
              </a:tblGrid>
              <a:tr h="242883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3399CC"/>
                          </a:solidFill>
                          <a:effectLst/>
                        </a:rPr>
                        <a:t>8:45-9:15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Accueil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et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Enregistrement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96745628"/>
                  </a:ext>
                </a:extLst>
              </a:tr>
              <a:tr h="242883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>
                          <a:solidFill>
                            <a:srgbClr val="3399CC"/>
                          </a:solidFill>
                          <a:effectLst/>
                        </a:rPr>
                        <a:t>9:15-9:30</a:t>
                      </a:r>
                      <a:endParaRPr lang="fr-FR" sz="1800" b="1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Mots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de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bienvenue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IAV Hassan II/ORMVA SM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76107865"/>
                  </a:ext>
                </a:extLst>
              </a:tr>
              <a:tr h="242883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3399CC"/>
                          </a:solidFill>
                          <a:effectLst/>
                        </a:rPr>
                        <a:t> 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ES" sz="1800" b="1" dirty="0">
                        <a:solidFill>
                          <a:srgbClr val="3399CC"/>
                        </a:solidFill>
                        <a:effectLst/>
                      </a:endParaRPr>
                    </a:p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 err="1">
                          <a:solidFill>
                            <a:srgbClr val="FF9966"/>
                          </a:solidFill>
                          <a:effectLst/>
                        </a:rPr>
                        <a:t>Session</a:t>
                      </a:r>
                      <a:r>
                        <a:rPr lang="es-ES" sz="1800" b="1" dirty="0">
                          <a:solidFill>
                            <a:srgbClr val="FF9966"/>
                          </a:solidFill>
                          <a:effectLst/>
                        </a:rPr>
                        <a:t> I </a:t>
                      </a:r>
                      <a:r>
                        <a:rPr lang="es-ES" sz="1800" b="1" dirty="0" err="1">
                          <a:solidFill>
                            <a:srgbClr val="FF9966"/>
                          </a:solidFill>
                          <a:effectLst/>
                        </a:rPr>
                        <a:t>Introduction</a:t>
                      </a:r>
                      <a:r>
                        <a:rPr lang="es-ES" sz="1800" b="1" dirty="0">
                          <a:solidFill>
                            <a:srgbClr val="FF9966"/>
                          </a:solidFill>
                          <a:effectLst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rgbClr val="FF9966"/>
                          </a:solidFill>
                          <a:effectLst/>
                        </a:rPr>
                        <a:t>au</a:t>
                      </a:r>
                      <a:r>
                        <a:rPr lang="es-ES" sz="1800" b="1" dirty="0">
                          <a:solidFill>
                            <a:srgbClr val="FF9966"/>
                          </a:solidFill>
                          <a:effectLst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rgbClr val="FF9966"/>
                          </a:solidFill>
                          <a:effectLst/>
                        </a:rPr>
                        <a:t>projet</a:t>
                      </a:r>
                      <a:r>
                        <a:rPr lang="es-ES" sz="1800" b="1" dirty="0">
                          <a:solidFill>
                            <a:srgbClr val="FF9966"/>
                          </a:solidFill>
                          <a:effectLst/>
                        </a:rPr>
                        <a:t> BONEX</a:t>
                      </a:r>
                      <a:endParaRPr lang="fr-FR" sz="1800" b="1" dirty="0">
                        <a:solidFill>
                          <a:srgbClr val="FF996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87347031"/>
                  </a:ext>
                </a:extLst>
              </a:tr>
              <a:tr h="1302031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3399CC"/>
                          </a:solidFill>
                          <a:effectLst/>
                        </a:rPr>
                        <a:t>9:30-9:45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Montserrat" pitchFamily="2" charset="77"/>
                        <a:buChar char="-"/>
                      </a:pP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Rappel des Objectifs du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projet</a:t>
                      </a:r>
                      <a:r>
                        <a:rPr lang="fr-FR" sz="1800" b="1" dirty="0">
                          <a:solidFill>
                            <a:srgbClr val="3399CC"/>
                          </a:solidFill>
                          <a:effectLst/>
                        </a:rPr>
                        <a:t> et des 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Objectifs du premier atelier (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janvier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2023)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</a:endParaRPr>
                    </a:p>
                    <a:p>
                      <a:pPr marL="342900" lvl="0" indent="-342900"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Montserrat" pitchFamily="2" charset="77"/>
                        <a:buChar char="-"/>
                      </a:pP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DP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Périmètre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de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déssalement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du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Souss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-Massa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</a:endParaRPr>
                    </a:p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800" b="1" dirty="0">
                          <a:solidFill>
                            <a:srgbClr val="3399CC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Y. Imani, IAV Hassan II </a:t>
                      </a: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53570626"/>
                  </a:ext>
                </a:extLst>
              </a:tr>
              <a:tr h="485767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3399CC"/>
                          </a:solidFill>
                          <a:effectLst/>
                        </a:rPr>
                        <a:t>9:45-10:00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Périmètre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de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déssalement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: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Etat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des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lieux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et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perspectives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d’extension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/>
                      </a:r>
                      <a:b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</a:b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ElMahdi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ElArabi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,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Brahim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Ben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Ihya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,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Lahcen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Oulli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ORMVA SM</a:t>
                      </a:r>
                    </a:p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85525542"/>
                  </a:ext>
                </a:extLst>
              </a:tr>
              <a:tr h="585069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3399CC"/>
                          </a:solidFill>
                          <a:effectLst/>
                        </a:rPr>
                        <a:t>10:00-10:30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Présentation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et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validation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du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diagramme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en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boucle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causal (Output du premier atelier)</a:t>
                      </a:r>
                      <a:b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</a:b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Houda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Taimourya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, IAV Hassan II</a:t>
                      </a:r>
                    </a:p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61380720"/>
                  </a:ext>
                </a:extLst>
              </a:tr>
              <a:tr h="639242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3399CC"/>
                          </a:solidFill>
                          <a:effectLst/>
                        </a:rPr>
                        <a:t>10:30-10:45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Résultats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de la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première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année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du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projet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: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Evaluation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de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l’utilisation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de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l’eau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déssalée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sur une culture de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courgette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fr-FR" sz="1800" b="1" dirty="0">
                          <a:solidFill>
                            <a:srgbClr val="3399CC"/>
                          </a:solidFill>
                          <a:effectLst/>
                        </a:rPr>
                        <a:t>. 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Khadija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Khouya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, IAV Hassan II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01114929"/>
                  </a:ext>
                </a:extLst>
              </a:tr>
              <a:tr h="553234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3399CC"/>
                          </a:solidFill>
                          <a:effectLst/>
                        </a:rPr>
                        <a:t>10:45-11:00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Objectifs et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Méthodologie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du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second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atelier</a:t>
                      </a:r>
                      <a:r>
                        <a:rPr lang="fr-FR" sz="1800" b="1" dirty="0">
                          <a:solidFill>
                            <a:srgbClr val="3399CC"/>
                          </a:solidFill>
                          <a:effectLst/>
                        </a:rPr>
                        <a:t>.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Mounia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rgbClr val="3399CC"/>
                          </a:solidFill>
                          <a:effectLst/>
                        </a:rPr>
                        <a:t>Ennami</a:t>
                      </a: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, IAV Hassan II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3643840"/>
                  </a:ext>
                </a:extLst>
              </a:tr>
              <a:tr h="242883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 dirty="0">
                          <a:solidFill>
                            <a:srgbClr val="3399CC"/>
                          </a:solidFill>
                          <a:effectLst/>
                        </a:rPr>
                        <a:t>11:00-11:30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>
                          <a:solidFill>
                            <a:srgbClr val="3399CC"/>
                          </a:solidFill>
                          <a:effectLst/>
                        </a:rPr>
                        <a:t>Pause-Café</a:t>
                      </a:r>
                      <a:endParaRPr lang="fr-FR" sz="1800" b="1" dirty="0">
                        <a:solidFill>
                          <a:srgbClr val="3399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53077764"/>
                  </a:ext>
                </a:extLst>
              </a:tr>
            </a:tbl>
          </a:graphicData>
        </a:graphic>
      </p:graphicFrame>
      <p:sp>
        <p:nvSpPr>
          <p:cNvPr id="10" name="Rectangle 1">
            <a:extLst>
              <a:ext uri="{FF2B5EF4-FFF2-40B4-BE49-F238E27FC236}">
                <a16:creationId xmlns:a16="http://schemas.microsoft.com/office/drawing/2014/main" xmlns="" id="{1DA5A79E-D946-30B2-3D6F-652C49203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546" y="1153893"/>
            <a:ext cx="65840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1305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CFB15181-56D8-8BD6-9669-52F5BA3969C7}"/>
              </a:ext>
            </a:extLst>
          </p:cNvPr>
          <p:cNvSpPr txBox="1"/>
          <p:nvPr/>
        </p:nvSpPr>
        <p:spPr>
          <a:xfrm>
            <a:off x="1392116" y="267197"/>
            <a:ext cx="8653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4599D4"/>
                </a:solidFill>
              </a:rPr>
              <a:t>Agenda</a:t>
            </a: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xmlns="" id="{73976D37-BA8E-8A99-AD90-E357EB2F37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484045"/>
              </p:ext>
            </p:extLst>
          </p:nvPr>
        </p:nvGraphicFramePr>
        <p:xfrm>
          <a:off x="835040" y="1056640"/>
          <a:ext cx="9768114" cy="4744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7402">
                  <a:extLst>
                    <a:ext uri="{9D8B030D-6E8A-4147-A177-3AD203B41FA5}">
                      <a16:colId xmlns:a16="http://schemas.microsoft.com/office/drawing/2014/main" xmlns="" val="2212003166"/>
                    </a:ext>
                  </a:extLst>
                </a:gridCol>
                <a:gridCol w="8310712">
                  <a:extLst>
                    <a:ext uri="{9D8B030D-6E8A-4147-A177-3AD203B41FA5}">
                      <a16:colId xmlns:a16="http://schemas.microsoft.com/office/drawing/2014/main" xmlns="" val="3644370424"/>
                    </a:ext>
                  </a:extLst>
                </a:gridCol>
              </a:tblGrid>
              <a:tr h="156762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solidFill>
                            <a:srgbClr val="3D75D5"/>
                          </a:solidFill>
                          <a:effectLst/>
                        </a:rPr>
                        <a:t> </a:t>
                      </a:r>
                      <a:endParaRPr lang="fr-FR" sz="1600">
                        <a:solidFill>
                          <a:srgbClr val="3D75D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 err="1">
                          <a:solidFill>
                            <a:srgbClr val="FF9966"/>
                          </a:solidFill>
                          <a:effectLst/>
                        </a:rPr>
                        <a:t>Session</a:t>
                      </a:r>
                      <a:r>
                        <a:rPr lang="es-ES" sz="1800" b="1" dirty="0">
                          <a:solidFill>
                            <a:srgbClr val="FF9966"/>
                          </a:solidFill>
                          <a:effectLst/>
                        </a:rPr>
                        <a:t> II </a:t>
                      </a:r>
                      <a:r>
                        <a:rPr lang="es-ES" sz="1800" b="1" dirty="0" err="1">
                          <a:solidFill>
                            <a:srgbClr val="FF9966"/>
                          </a:solidFill>
                          <a:effectLst/>
                        </a:rPr>
                        <a:t>Session</a:t>
                      </a:r>
                      <a:r>
                        <a:rPr lang="es-ES" sz="1800" b="1" dirty="0">
                          <a:solidFill>
                            <a:srgbClr val="FF9966"/>
                          </a:solidFill>
                          <a:effectLst/>
                        </a:rPr>
                        <a:t> participative</a:t>
                      </a:r>
                    </a:p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94347132"/>
                  </a:ext>
                </a:extLst>
              </a:tr>
              <a:tr h="348808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solidFill>
                            <a:srgbClr val="3399CC"/>
                          </a:solidFill>
                          <a:effectLst/>
                        </a:rPr>
                        <a:t>11:30-13:00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Co-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création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de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solutions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innovantes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complémentaires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pour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l’utilisation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durable de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l’eau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déssalée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en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agriculture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</a:endParaRPr>
                    </a:p>
                    <a:p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Tous-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Modération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Equipes IAV et ORMVASM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28611592"/>
                  </a:ext>
                </a:extLst>
              </a:tr>
              <a:tr h="174404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b="1">
                          <a:solidFill>
                            <a:srgbClr val="FF9966"/>
                          </a:solidFill>
                          <a:effectLst/>
                        </a:rPr>
                        <a:t> </a:t>
                      </a:r>
                      <a:endParaRPr lang="fr-FR" sz="1800" b="1">
                        <a:solidFill>
                          <a:srgbClr val="FF996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ES" sz="1800" b="1" dirty="0">
                        <a:solidFill>
                          <a:srgbClr val="FF9966"/>
                        </a:solidFill>
                        <a:effectLst/>
                      </a:endParaRPr>
                    </a:p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b="1" dirty="0" err="1">
                          <a:solidFill>
                            <a:srgbClr val="FF9966"/>
                          </a:solidFill>
                          <a:effectLst/>
                        </a:rPr>
                        <a:t>Session</a:t>
                      </a:r>
                      <a:r>
                        <a:rPr lang="es-ES" sz="1800" b="1" dirty="0">
                          <a:solidFill>
                            <a:srgbClr val="FF9966"/>
                          </a:solidFill>
                          <a:effectLst/>
                        </a:rPr>
                        <a:t> III </a:t>
                      </a:r>
                      <a:r>
                        <a:rPr lang="es-ES" sz="1800" b="1" dirty="0" err="1">
                          <a:solidFill>
                            <a:srgbClr val="FF9966"/>
                          </a:solidFill>
                          <a:effectLst/>
                        </a:rPr>
                        <a:t>Session</a:t>
                      </a:r>
                      <a:r>
                        <a:rPr lang="es-ES" sz="1800" b="1" dirty="0">
                          <a:solidFill>
                            <a:srgbClr val="FF9966"/>
                          </a:solidFill>
                          <a:effectLst/>
                        </a:rPr>
                        <a:t> participative</a:t>
                      </a:r>
                    </a:p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fr-FR" sz="1800" b="1" dirty="0">
                        <a:solidFill>
                          <a:srgbClr val="FF996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0607059"/>
                  </a:ext>
                </a:extLst>
              </a:tr>
              <a:tr h="397253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solidFill>
                            <a:srgbClr val="3399CC"/>
                          </a:solidFill>
                          <a:effectLst/>
                        </a:rPr>
                        <a:t>13:00-14:30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Evaluation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des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impacts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de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l’utilisation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de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l’eau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déssalée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et des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autres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solutions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innovantes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complémentaires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sur les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services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écosystémiques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</a:endParaRP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 err="1">
                          <a:solidFill>
                            <a:srgbClr val="3399CC"/>
                          </a:solidFill>
                          <a:effectLst/>
                        </a:rPr>
                        <a:t>Tous</a:t>
                      </a:r>
                      <a:r>
                        <a:rPr lang="en-GB" sz="1800" dirty="0">
                          <a:solidFill>
                            <a:srgbClr val="3399CC"/>
                          </a:solidFill>
                          <a:effectLst/>
                        </a:rPr>
                        <a:t>- </a:t>
                      </a:r>
                      <a:r>
                        <a:rPr lang="en-GB" sz="1800" dirty="0" err="1">
                          <a:solidFill>
                            <a:srgbClr val="3399CC"/>
                          </a:solidFill>
                          <a:effectLst/>
                        </a:rPr>
                        <a:t>Modération</a:t>
                      </a:r>
                      <a:r>
                        <a:rPr lang="en-GB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r>
                        <a:rPr lang="en-GB" sz="1800" dirty="0" err="1">
                          <a:solidFill>
                            <a:srgbClr val="3399CC"/>
                          </a:solidFill>
                          <a:effectLst/>
                        </a:rPr>
                        <a:t>Equipes</a:t>
                      </a:r>
                      <a:r>
                        <a:rPr lang="en-GB" sz="1800" dirty="0">
                          <a:solidFill>
                            <a:srgbClr val="3399CC"/>
                          </a:solidFill>
                          <a:effectLst/>
                        </a:rPr>
                        <a:t> IAV et ORMVASM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58877839"/>
                  </a:ext>
                </a:extLst>
              </a:tr>
              <a:tr h="397253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solidFill>
                            <a:srgbClr val="3399CC"/>
                          </a:solidFill>
                          <a:effectLst/>
                        </a:rPr>
                        <a:t>14:30-14:45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ES" sz="1800" dirty="0">
                        <a:solidFill>
                          <a:srgbClr val="3399CC"/>
                        </a:solidFill>
                        <a:effectLst/>
                      </a:endParaRP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Clôture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</a:endParaRP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IAV et ORMVASM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fr-FR" sz="1800" dirty="0">
                        <a:solidFill>
                          <a:srgbClr val="3399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95509127"/>
                  </a:ext>
                </a:extLst>
              </a:tr>
              <a:tr h="174404">
                <a:tc>
                  <a:txBody>
                    <a:bodyPr/>
                    <a:lstStyle/>
                    <a:p>
                      <a:pPr marL="756285" indent="-756285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>
                          <a:solidFill>
                            <a:srgbClr val="3D75D5"/>
                          </a:solidFill>
                          <a:effectLst/>
                        </a:rPr>
                        <a:t>14:45</a:t>
                      </a:r>
                      <a:endParaRPr lang="fr-FR" sz="1800" dirty="0">
                        <a:solidFill>
                          <a:srgbClr val="3D75D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45720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800" dirty="0" err="1">
                          <a:solidFill>
                            <a:srgbClr val="3399CC"/>
                          </a:solidFill>
                          <a:effectLst/>
                        </a:rPr>
                        <a:t>Déjeuner</a:t>
                      </a:r>
                      <a:r>
                        <a:rPr lang="es-ES" sz="1800" dirty="0">
                          <a:solidFill>
                            <a:srgbClr val="3399CC"/>
                          </a:solidFill>
                          <a:effectLst/>
                        </a:rPr>
                        <a:t> </a:t>
                      </a:r>
                      <a:endParaRPr lang="fr-FR" sz="1800" dirty="0">
                        <a:solidFill>
                          <a:srgbClr val="3399C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5401" marR="65401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51083914"/>
                  </a:ext>
                </a:extLst>
              </a:tr>
            </a:tbl>
          </a:graphicData>
        </a:graphic>
      </p:graphicFrame>
      <p:sp>
        <p:nvSpPr>
          <p:cNvPr id="10" name="Rectangle 1">
            <a:extLst>
              <a:ext uri="{FF2B5EF4-FFF2-40B4-BE49-F238E27FC236}">
                <a16:creationId xmlns:a16="http://schemas.microsoft.com/office/drawing/2014/main" xmlns="" id="{1DA5A79E-D946-30B2-3D6F-652C49203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546" y="1153893"/>
            <a:ext cx="65840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8213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717CC431-25CB-E8BF-40B4-DD31082312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062" y="116762"/>
            <a:ext cx="11421749" cy="605472"/>
          </a:xfrm>
        </p:spPr>
        <p:txBody>
          <a:bodyPr/>
          <a:lstStyle/>
          <a:p>
            <a:pPr algn="ctr"/>
            <a:r>
              <a:rPr lang="es-ES" dirty="0" err="1"/>
              <a:t>Mode</a:t>
            </a:r>
            <a:r>
              <a:rPr lang="es-ES" dirty="0"/>
              <a:t> de </a:t>
            </a:r>
            <a:r>
              <a:rPr lang="es-ES" dirty="0" err="1"/>
              <a:t>Gestion</a:t>
            </a:r>
            <a:r>
              <a:rPr lang="es-ES" dirty="0"/>
              <a:t> des </a:t>
            </a:r>
            <a:r>
              <a:rPr lang="es-ES" dirty="0" err="1"/>
              <a:t>Ressources</a:t>
            </a:r>
            <a:r>
              <a:rPr lang="es-ES" dirty="0"/>
              <a:t> </a:t>
            </a:r>
            <a:r>
              <a:rPr lang="es-ES" dirty="0" err="1"/>
              <a:t>Naturelles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AA18811-0BF7-47F4-FC5A-8B34C2D4C9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9361" y="771975"/>
            <a:ext cx="11421749" cy="388619"/>
          </a:xfrm>
        </p:spPr>
        <p:txBody>
          <a:bodyPr/>
          <a:lstStyle/>
          <a:p>
            <a:r>
              <a:rPr lang="es-ES" sz="2000" b="1" dirty="0" err="1"/>
              <a:t>Evolution</a:t>
            </a:r>
            <a:r>
              <a:rPr lang="es-ES" sz="2000" b="1" dirty="0"/>
              <a:t> </a:t>
            </a:r>
            <a:r>
              <a:rPr lang="es-ES" sz="2000" b="1" dirty="0" err="1"/>
              <a:t>au</a:t>
            </a:r>
            <a:r>
              <a:rPr lang="es-ES" sz="2000" b="1" dirty="0"/>
              <a:t> </a:t>
            </a:r>
            <a:r>
              <a:rPr lang="es-ES" sz="2000" b="1" dirty="0" err="1"/>
              <a:t>cours</a:t>
            </a:r>
            <a:r>
              <a:rPr lang="es-ES" sz="2000" b="1" dirty="0"/>
              <a:t> du </a:t>
            </a:r>
            <a:r>
              <a:rPr lang="es-ES" sz="2000" b="1" dirty="0" err="1"/>
              <a:t>temps</a:t>
            </a:r>
            <a:endParaRPr lang="es-ES" sz="2000" b="1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455AA49C-EB9E-5553-F5A6-64843E2184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4174" y="1274544"/>
            <a:ext cx="11422383" cy="420721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</a:rPr>
              <a:t>Les </a:t>
            </a:r>
            <a:r>
              <a:rPr lang="es-ES" sz="2000" b="1" dirty="0" err="1">
                <a:solidFill>
                  <a:schemeClr val="accent1">
                    <a:lumMod val="75000"/>
                  </a:schemeClr>
                </a:solidFill>
              </a:rPr>
              <a:t>ressources</a:t>
            </a: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sz="2000" b="1" dirty="0" err="1">
                <a:solidFill>
                  <a:schemeClr val="accent1">
                    <a:lumMod val="75000"/>
                  </a:schemeClr>
                </a:solidFill>
              </a:rPr>
              <a:t>naturelles</a:t>
            </a: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es-ES" dirty="0" err="1"/>
              <a:t>Modèle</a:t>
            </a:r>
            <a:r>
              <a:rPr lang="es-ES" dirty="0"/>
              <a:t> de </a:t>
            </a:r>
            <a:r>
              <a:rPr lang="es-ES" dirty="0" err="1"/>
              <a:t>gestion</a:t>
            </a:r>
            <a:r>
              <a:rPr lang="es-ES" dirty="0"/>
              <a:t> </a:t>
            </a:r>
            <a:r>
              <a:rPr lang="es-ES" b="1" dirty="0" err="1"/>
              <a:t>d’indépendance</a:t>
            </a:r>
            <a:r>
              <a:rPr lang="es-ES" dirty="0"/>
              <a:t>: </a:t>
            </a:r>
            <a:r>
              <a:rPr lang="es-ES" i="1" dirty="0"/>
              <a:t>Verticalité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xmlns="" id="{5FFAA638-03AF-7B62-6897-AB7206DE05DE}"/>
              </a:ext>
            </a:extLst>
          </p:cNvPr>
          <p:cNvGraphicFramePr/>
          <p:nvPr/>
        </p:nvGraphicFramePr>
        <p:xfrm>
          <a:off x="319361" y="2732502"/>
          <a:ext cx="3798797" cy="2077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e 5">
            <a:extLst>
              <a:ext uri="{FF2B5EF4-FFF2-40B4-BE49-F238E27FC236}">
                <a16:creationId xmlns:a16="http://schemas.microsoft.com/office/drawing/2014/main" xmlns="" id="{8FB046B4-7105-27F8-D5E4-346693BD6418}"/>
              </a:ext>
            </a:extLst>
          </p:cNvPr>
          <p:cNvGrpSpPr/>
          <p:nvPr/>
        </p:nvGrpSpPr>
        <p:grpSpPr>
          <a:xfrm>
            <a:off x="4183176" y="2732501"/>
            <a:ext cx="1246984" cy="2077155"/>
            <a:chOff x="2897174" y="0"/>
            <a:chExt cx="1347282" cy="2077155"/>
          </a:xfrm>
        </p:grpSpPr>
        <p:sp>
          <p:nvSpPr>
            <p:cNvPr id="7" name="Rectangle : coins arrondis 6">
              <a:extLst>
                <a:ext uri="{FF2B5EF4-FFF2-40B4-BE49-F238E27FC236}">
                  <a16:creationId xmlns:a16="http://schemas.microsoft.com/office/drawing/2014/main" xmlns="" id="{69400307-82DC-DEF3-93D9-CF001177DD6D}"/>
                </a:ext>
              </a:extLst>
            </p:cNvPr>
            <p:cNvSpPr/>
            <p:nvPr/>
          </p:nvSpPr>
          <p:spPr>
            <a:xfrm>
              <a:off x="2897174" y="0"/>
              <a:ext cx="1347282" cy="207715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8" name="Rectangle : coins arrondis 4">
              <a:extLst>
                <a:ext uri="{FF2B5EF4-FFF2-40B4-BE49-F238E27FC236}">
                  <a16:creationId xmlns:a16="http://schemas.microsoft.com/office/drawing/2014/main" xmlns="" id="{793A36CA-CB7B-7071-EEE9-D2D185EEF5E1}"/>
                </a:ext>
              </a:extLst>
            </p:cNvPr>
            <p:cNvSpPr txBox="1"/>
            <p:nvPr/>
          </p:nvSpPr>
          <p:spPr>
            <a:xfrm>
              <a:off x="2897174" y="0"/>
              <a:ext cx="1347282" cy="6231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400" b="1" kern="1200" dirty="0"/>
                <a:t>Ecosystèmes</a:t>
              </a: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xmlns="" id="{E2D3D49F-AE07-62D2-AE72-9CC6B2A95AD7}"/>
              </a:ext>
            </a:extLst>
          </p:cNvPr>
          <p:cNvSpPr txBox="1"/>
          <p:nvPr/>
        </p:nvSpPr>
        <p:spPr>
          <a:xfrm>
            <a:off x="2218755" y="5106692"/>
            <a:ext cx="735935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b="0" i="0" dirty="0">
                <a:solidFill>
                  <a:srgbClr val="000000"/>
                </a:solidFill>
                <a:effectLst/>
                <a:latin typeface="latin_ext"/>
              </a:rPr>
              <a:t>Notion et approche du </a:t>
            </a:r>
            <a:r>
              <a:rPr lang="fr-FR" sz="2400" b="1" i="0" dirty="0">
                <a:solidFill>
                  <a:srgbClr val="000000"/>
                </a:solidFill>
                <a:effectLst/>
                <a:latin typeface="latin_ext"/>
              </a:rPr>
              <a:t>Nexus</a:t>
            </a:r>
            <a:r>
              <a:rPr lang="fr-FR" b="0" i="0" dirty="0">
                <a:solidFill>
                  <a:srgbClr val="000000"/>
                </a:solidFill>
                <a:effectLst/>
                <a:latin typeface="latin_ext"/>
              </a:rPr>
              <a:t>: popularisé depuis les années 2010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4FA9993C-F947-A585-C191-C6D6619BAD05}"/>
              </a:ext>
            </a:extLst>
          </p:cNvPr>
          <p:cNvSpPr txBox="1"/>
          <p:nvPr/>
        </p:nvSpPr>
        <p:spPr>
          <a:xfrm>
            <a:off x="6626577" y="1598954"/>
            <a:ext cx="5114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Modèle</a:t>
            </a:r>
            <a:r>
              <a:rPr lang="es-ES" dirty="0"/>
              <a:t> de gestión </a:t>
            </a:r>
            <a:r>
              <a:rPr lang="es-ES" b="1" dirty="0"/>
              <a:t>d’interdépendance</a:t>
            </a:r>
            <a:r>
              <a:rPr lang="es-ES" dirty="0"/>
              <a:t>: </a:t>
            </a:r>
            <a:r>
              <a:rPr lang="es-ES" i="1" dirty="0" err="1"/>
              <a:t>Horizontalité</a:t>
            </a:r>
            <a:endParaRPr lang="fr-FR" i="1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xmlns="" id="{F701C65C-E541-9A09-0B35-D1A8057F249A}"/>
              </a:ext>
            </a:extLst>
          </p:cNvPr>
          <p:cNvSpPr txBox="1"/>
          <p:nvPr/>
        </p:nvSpPr>
        <p:spPr>
          <a:xfrm>
            <a:off x="5796219" y="163230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A</a:t>
            </a:r>
            <a:r>
              <a:rPr lang="fr-FR" dirty="0"/>
              <a:t> </a:t>
            </a:r>
          </a:p>
        </p:txBody>
      </p:sp>
      <p:graphicFrame>
        <p:nvGraphicFramePr>
          <p:cNvPr id="15" name="Diagramme 14">
            <a:extLst>
              <a:ext uri="{FF2B5EF4-FFF2-40B4-BE49-F238E27FC236}">
                <a16:creationId xmlns:a16="http://schemas.microsoft.com/office/drawing/2014/main" xmlns="" id="{87BAAABD-22BE-CC29-59D2-E2EF1E6AAE96}"/>
              </a:ext>
            </a:extLst>
          </p:cNvPr>
          <p:cNvGraphicFramePr/>
          <p:nvPr/>
        </p:nvGraphicFramePr>
        <p:xfrm>
          <a:off x="7348178" y="1989737"/>
          <a:ext cx="3283446" cy="2776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8" name="Forme 17">
            <a:extLst>
              <a:ext uri="{FF2B5EF4-FFF2-40B4-BE49-F238E27FC236}">
                <a16:creationId xmlns:a16="http://schemas.microsoft.com/office/drawing/2014/main" xmlns="" id="{6C718C3E-9023-3386-F2C0-5B1E651EC814}"/>
              </a:ext>
            </a:extLst>
          </p:cNvPr>
          <p:cNvSpPr/>
          <p:nvPr/>
        </p:nvSpPr>
        <p:spPr>
          <a:xfrm>
            <a:off x="7566257" y="3781587"/>
            <a:ext cx="1336559" cy="133676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3DE14F06-C032-5857-F6B8-FB66FD08DE68}"/>
              </a:ext>
            </a:extLst>
          </p:cNvPr>
          <p:cNvSpPr txBox="1"/>
          <p:nvPr/>
        </p:nvSpPr>
        <p:spPr>
          <a:xfrm>
            <a:off x="7566257" y="4404536"/>
            <a:ext cx="1424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/>
              <a:t>Ecosystèmes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xmlns="" id="{9628D32C-B18F-68C4-576E-7398B0B08D34}"/>
              </a:ext>
            </a:extLst>
          </p:cNvPr>
          <p:cNvSpPr txBox="1"/>
          <p:nvPr/>
        </p:nvSpPr>
        <p:spPr>
          <a:xfrm>
            <a:off x="2218755" y="5588814"/>
            <a:ext cx="735935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000000"/>
                </a:solidFill>
                <a:latin typeface="latin_ext"/>
              </a:rPr>
              <a:t>Rajout d’une quatrième dimension plus récemment</a:t>
            </a:r>
            <a:r>
              <a:rPr lang="fr-FR" b="0" i="0" dirty="0">
                <a:solidFill>
                  <a:srgbClr val="000000"/>
                </a:solidFill>
                <a:effectLst/>
                <a:latin typeface="latin_ext"/>
              </a:rPr>
              <a:t> </a:t>
            </a:r>
            <a:endParaRPr lang="fr-FR" dirty="0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xmlns="" id="{05F1873D-B42C-2D16-2384-A9E02E747AF5}"/>
              </a:ext>
            </a:extLst>
          </p:cNvPr>
          <p:cNvGrpSpPr/>
          <p:nvPr/>
        </p:nvGrpSpPr>
        <p:grpSpPr>
          <a:xfrm>
            <a:off x="4308683" y="3339538"/>
            <a:ext cx="964538" cy="626290"/>
            <a:chOff x="1417129" y="623755"/>
            <a:chExt cx="964538" cy="626290"/>
          </a:xfrm>
        </p:grpSpPr>
        <p:sp>
          <p:nvSpPr>
            <p:cNvPr id="22" name="Rectangle : coins arrondis 21">
              <a:extLst>
                <a:ext uri="{FF2B5EF4-FFF2-40B4-BE49-F238E27FC236}">
                  <a16:creationId xmlns:a16="http://schemas.microsoft.com/office/drawing/2014/main" xmlns="" id="{BCAC4D7F-6D44-AAB1-EA42-5C158609ADBA}"/>
                </a:ext>
              </a:extLst>
            </p:cNvPr>
            <p:cNvSpPr/>
            <p:nvPr/>
          </p:nvSpPr>
          <p:spPr>
            <a:xfrm>
              <a:off x="1417129" y="623755"/>
              <a:ext cx="964538" cy="62629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2124596"/>
                <a:satOff val="3689"/>
                <a:lumOff val="-157"/>
                <a:alphaOff val="0"/>
              </a:schemeClr>
            </a:fillRef>
            <a:effectRef idx="0">
              <a:schemeClr val="accent4">
                <a:hueOff val="2124596"/>
                <a:satOff val="3689"/>
                <a:lumOff val="-15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3" name="Rectangle : coins arrondis 4">
              <a:extLst>
                <a:ext uri="{FF2B5EF4-FFF2-40B4-BE49-F238E27FC236}">
                  <a16:creationId xmlns:a16="http://schemas.microsoft.com/office/drawing/2014/main" xmlns="" id="{7E081BA4-0ADE-AE31-5F5D-FB4899C15283}"/>
                </a:ext>
              </a:extLst>
            </p:cNvPr>
            <p:cNvSpPr txBox="1"/>
            <p:nvPr/>
          </p:nvSpPr>
          <p:spPr>
            <a:xfrm>
              <a:off x="1435472" y="642098"/>
              <a:ext cx="927852" cy="5896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30480" rIns="40640" bIns="3048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600" kern="1200" dirty="0"/>
                <a:t>C1 </a:t>
              </a:r>
              <a:r>
                <a:rPr lang="fr-FR" sz="1600" kern="1200" dirty="0" err="1"/>
                <a:t>Ecosys</a:t>
              </a:r>
              <a:endParaRPr lang="fr-FR" sz="1600" kern="1200" dirty="0"/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xmlns="" id="{E3217D1C-E596-83DC-3E86-B3C8CE573279}"/>
              </a:ext>
            </a:extLst>
          </p:cNvPr>
          <p:cNvGrpSpPr/>
          <p:nvPr/>
        </p:nvGrpSpPr>
        <p:grpSpPr>
          <a:xfrm>
            <a:off x="4286361" y="4018739"/>
            <a:ext cx="964538" cy="626290"/>
            <a:chOff x="2713227" y="623755"/>
            <a:chExt cx="964538" cy="626290"/>
          </a:xfrm>
        </p:grpSpPr>
        <p:sp>
          <p:nvSpPr>
            <p:cNvPr id="25" name="Rectangle : coins arrondis 24">
              <a:extLst>
                <a:ext uri="{FF2B5EF4-FFF2-40B4-BE49-F238E27FC236}">
                  <a16:creationId xmlns:a16="http://schemas.microsoft.com/office/drawing/2014/main" xmlns="" id="{B4E7892E-5748-1635-D917-C387B03BCB3A}"/>
                </a:ext>
              </a:extLst>
            </p:cNvPr>
            <p:cNvSpPr/>
            <p:nvPr/>
          </p:nvSpPr>
          <p:spPr>
            <a:xfrm>
              <a:off x="2713227" y="623755"/>
              <a:ext cx="964538" cy="62629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4249192"/>
                <a:satOff val="7378"/>
                <a:lumOff val="-314"/>
                <a:alphaOff val="0"/>
              </a:schemeClr>
            </a:fillRef>
            <a:effectRef idx="0">
              <a:schemeClr val="accent4">
                <a:hueOff val="4249192"/>
                <a:satOff val="7378"/>
                <a:lumOff val="-31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6" name="Rectangle : coins arrondis 4">
              <a:extLst>
                <a:ext uri="{FF2B5EF4-FFF2-40B4-BE49-F238E27FC236}">
                  <a16:creationId xmlns:a16="http://schemas.microsoft.com/office/drawing/2014/main" xmlns="" id="{C55B9B77-6146-4E40-A97A-EECA441F1C23}"/>
                </a:ext>
              </a:extLst>
            </p:cNvPr>
            <p:cNvSpPr txBox="1"/>
            <p:nvPr/>
          </p:nvSpPr>
          <p:spPr>
            <a:xfrm>
              <a:off x="2731570" y="642098"/>
              <a:ext cx="927852" cy="5896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22860" rIns="30480" bIns="2286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1600" kern="1200" dirty="0" err="1"/>
                <a:t>Cn</a:t>
              </a:r>
              <a:r>
                <a:rPr lang="fr-FR" sz="1600" kern="1200" dirty="0"/>
                <a:t> </a:t>
              </a:r>
              <a:r>
                <a:rPr lang="fr-FR" sz="1600" kern="1200" dirty="0" err="1"/>
                <a:t>Ecosy</a:t>
              </a:r>
              <a:endParaRPr lang="fr-FR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4183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2" grpId="0" animBg="1"/>
      <p:bldP spid="13" grpId="0"/>
      <p:bldP spid="14" grpId="0"/>
      <p:bldGraphic spid="15" grpId="0">
        <p:bldAsOne/>
      </p:bldGraphic>
      <p:bldP spid="19" grpId="0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xmlns="" id="{B92F29A9-5813-86CD-759B-C975F495AF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r-FR" dirty="0"/>
              <a:t>NEXUS: Eau-Energie-Alimentation-Ecosystèmes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6E051357-1B9D-E564-70A4-17E31AC006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2000" b="1" dirty="0"/>
              <a:t>Intérêt et objectifs du Nexus à 4 composantes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5EAB6BF1-C5AD-FA16-1FCA-50ABF2E6BD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4808" y="1406582"/>
            <a:ext cx="5711192" cy="4813596"/>
          </a:xfrm>
        </p:spPr>
        <p:txBody>
          <a:bodyPr/>
          <a:lstStyle/>
          <a:p>
            <a:pPr algn="just"/>
            <a:r>
              <a:rPr lang="fr-FR" dirty="0"/>
              <a:t>Permet l’accomplissement de la sécurité </a:t>
            </a:r>
            <a:r>
              <a:rPr lang="fr-FR" b="1" dirty="0"/>
              <a:t>hydrique</a:t>
            </a:r>
            <a:r>
              <a:rPr lang="fr-FR" dirty="0"/>
              <a:t> et </a:t>
            </a:r>
            <a:r>
              <a:rPr lang="fr-FR" b="1" dirty="0"/>
              <a:t>énergétique</a:t>
            </a:r>
            <a:r>
              <a:rPr lang="fr-FR" dirty="0"/>
              <a:t> pour assurer une souveraineté </a:t>
            </a:r>
            <a:r>
              <a:rPr lang="fr-FR" b="1" dirty="0"/>
              <a:t>alimentaire</a:t>
            </a:r>
            <a:r>
              <a:rPr lang="fr-FR" dirty="0"/>
              <a:t> dans un développement </a:t>
            </a:r>
            <a:r>
              <a:rPr lang="fr-FR" b="1" dirty="0"/>
              <a:t>écosystémique</a:t>
            </a:r>
            <a:r>
              <a:rPr lang="fr-FR" dirty="0"/>
              <a:t> durable</a:t>
            </a:r>
          </a:p>
          <a:p>
            <a:pPr marL="0" indent="0" algn="just">
              <a:buNone/>
            </a:pPr>
            <a:endParaRPr lang="fr-FR" dirty="0"/>
          </a:p>
          <a:p>
            <a:pPr marL="0" indent="0" algn="just">
              <a:buNone/>
            </a:pPr>
            <a:endParaRPr lang="fr-FR" dirty="0"/>
          </a:p>
          <a:p>
            <a:pPr marL="0" indent="0" algn="just">
              <a:buNone/>
            </a:pPr>
            <a:endParaRPr lang="fr-FR" dirty="0"/>
          </a:p>
          <a:p>
            <a:pPr algn="just"/>
            <a:endParaRPr lang="fr-FR" dirty="0"/>
          </a:p>
          <a:p>
            <a:pPr algn="just"/>
            <a:r>
              <a:rPr lang="fr-FR" dirty="0"/>
              <a:t>Crée des avantages mutuels de </a:t>
            </a:r>
            <a:r>
              <a:rPr lang="fr-FR" b="1" dirty="0"/>
              <a:t>coopération</a:t>
            </a:r>
            <a:r>
              <a:rPr lang="fr-FR" dirty="0"/>
              <a:t>, pour une meilleure </a:t>
            </a:r>
            <a:r>
              <a:rPr lang="fr-FR" b="1" dirty="0"/>
              <a:t>prise de décision </a:t>
            </a:r>
            <a:r>
              <a:rPr lang="fr-FR" dirty="0"/>
              <a:t>et </a:t>
            </a:r>
            <a:r>
              <a:rPr lang="fr-FR" b="1" dirty="0"/>
              <a:t>gouvernance</a:t>
            </a:r>
            <a:r>
              <a:rPr lang="fr-FR" dirty="0"/>
              <a:t> </a:t>
            </a:r>
          </a:p>
          <a:p>
            <a:pPr algn="just"/>
            <a:r>
              <a:rPr lang="fr-FR" dirty="0"/>
              <a:t>Oriente les stratégies de développement et les investissements efficients. </a:t>
            </a: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xmlns="" id="{96B85FF2-8057-CB32-85E8-C48D5A35EDC4}"/>
              </a:ext>
            </a:extLst>
          </p:cNvPr>
          <p:cNvSpPr txBox="1">
            <a:spLocks/>
          </p:cNvSpPr>
          <p:nvPr/>
        </p:nvSpPr>
        <p:spPr>
          <a:xfrm>
            <a:off x="384490" y="2044404"/>
            <a:ext cx="5711192" cy="48135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9966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966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9966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endParaRPr lang="fr-FR" dirty="0"/>
          </a:p>
          <a:p>
            <a:pPr marL="0" indent="0" algn="just">
              <a:buFont typeface="Arial" panose="020B0604020202020204" pitchFamily="34" charset="0"/>
              <a:buNone/>
            </a:pPr>
            <a:endParaRPr lang="fr-FR" dirty="0"/>
          </a:p>
          <a:p>
            <a:pPr algn="just"/>
            <a:r>
              <a:rPr lang="fr-FR" dirty="0"/>
              <a:t>Identifie les compromis et les optimisations à mettre en œuvre pour atteindre des </a:t>
            </a:r>
            <a:r>
              <a:rPr lang="fr-FR" b="1" dirty="0"/>
              <a:t>synergies</a:t>
            </a:r>
            <a:r>
              <a:rPr lang="fr-FR" dirty="0"/>
              <a:t> entre les différents secteurs et minimiser les interactions</a:t>
            </a:r>
          </a:p>
          <a:p>
            <a:pPr marL="0" indent="0" algn="just">
              <a:buNone/>
            </a:pP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E77F1ACA-8E4E-ABDA-67B9-91A0067E2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0101" y="2285647"/>
            <a:ext cx="5524500" cy="203835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112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11923187-259A-F832-8006-77C771305C0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7387" y="1861675"/>
            <a:ext cx="4743948" cy="3134648"/>
          </a:xfrm>
        </p:spPr>
        <p:txBody>
          <a:bodyPr/>
          <a:lstStyle/>
          <a:p>
            <a:endParaRPr lang="fr-FR" dirty="0"/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Il faut de</a:t>
            </a:r>
            <a:r>
              <a:rPr lang="fr-FR" b="0" i="0" dirty="0">
                <a:solidFill>
                  <a:schemeClr val="accent1">
                    <a:lumMod val="75000"/>
                  </a:schemeClr>
                </a:solidFill>
                <a:effectLst/>
              </a:rPr>
              <a:t> l’eau pour produire de l’alimentation 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accent3">
                    <a:lumMod val="75000"/>
                  </a:schemeClr>
                </a:solidFill>
              </a:rPr>
              <a:t>Il faut de l’eau </a:t>
            </a:r>
            <a:r>
              <a:rPr lang="fr-FR" b="0" i="0" dirty="0">
                <a:solidFill>
                  <a:schemeClr val="accent3">
                    <a:lumMod val="75000"/>
                  </a:schemeClr>
                </a:solidFill>
                <a:effectLst/>
              </a:rPr>
              <a:t>pour produire de l’énergie 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b="0" i="0" dirty="0">
                <a:solidFill>
                  <a:schemeClr val="accent4">
                    <a:lumMod val="75000"/>
                  </a:schemeClr>
                </a:solidFill>
                <a:effectLst/>
              </a:rPr>
              <a:t>Il faut de l’énergie pour apporter l’eau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Il faut de l’énergie pour produire des aliments 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rgbClr val="7030A0"/>
                </a:solidFill>
              </a:rPr>
              <a:t>Il faut un écosystème pour produire de l’eau, de l’énergie et de l’alimentation</a:t>
            </a:r>
          </a:p>
          <a:p>
            <a:pPr algn="l"/>
            <a:r>
              <a:rPr lang="fr-FR" b="0" i="0" dirty="0">
                <a:solidFill>
                  <a:srgbClr val="000000"/>
                </a:solidFill>
                <a:effectLst/>
                <a:latin typeface="latin_ext"/>
              </a:rPr>
              <a:t>......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1F7F9429-F427-53E6-AEAD-AC91EA06EF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E7601978-9136-5B2D-AB9D-C616E81EE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r-FR" dirty="0"/>
              <a:t>NEXUS: Eau-Energie-Alimentation-Ecosystèmes</a:t>
            </a:r>
          </a:p>
          <a:p>
            <a:endParaRPr lang="es-ES" dirty="0"/>
          </a:p>
          <a:p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AC5FE49-1335-18C2-8D63-AE1DF74D2C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1769" y="1039812"/>
            <a:ext cx="6205858" cy="388619"/>
          </a:xfrm>
        </p:spPr>
        <p:txBody>
          <a:bodyPr/>
          <a:lstStyle/>
          <a:p>
            <a:r>
              <a:rPr lang="fr-FR" sz="2000" b="1" dirty="0"/>
              <a:t>Comment ces variables sont reliées entre-elles?</a:t>
            </a:r>
          </a:p>
          <a:p>
            <a:endParaRPr lang="es-ES" dirty="0"/>
          </a:p>
        </p:txBody>
      </p:sp>
      <p:pic>
        <p:nvPicPr>
          <p:cNvPr id="8" name="Imagen 10">
            <a:extLst>
              <a:ext uri="{FF2B5EF4-FFF2-40B4-BE49-F238E27FC236}">
                <a16:creationId xmlns:a16="http://schemas.microsoft.com/office/drawing/2014/main" xmlns="" id="{D17B9FD6-BE8A-B33C-FEE9-0D29F863B1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426" y="1530759"/>
            <a:ext cx="4810762" cy="400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59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E7601978-9136-5B2D-AB9D-C616E81EE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NOTRE MISSION</a:t>
            </a:r>
          </a:p>
        </p:txBody>
      </p:sp>
      <p:graphicFrame>
        <p:nvGraphicFramePr>
          <p:cNvPr id="6" name="Diagramme 5">
            <a:extLst>
              <a:ext uri="{FF2B5EF4-FFF2-40B4-BE49-F238E27FC236}">
                <a16:creationId xmlns:a16="http://schemas.microsoft.com/office/drawing/2014/main" xmlns="" id="{9ED9EFE4-9790-6A13-D04F-991E2E07D7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8204232"/>
              </p:ext>
            </p:extLst>
          </p:nvPr>
        </p:nvGraphicFramePr>
        <p:xfrm>
          <a:off x="270349" y="0"/>
          <a:ext cx="1192165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lèche vers le bas 6">
            <a:extLst>
              <a:ext uri="{FF2B5EF4-FFF2-40B4-BE49-F238E27FC236}">
                <a16:creationId xmlns:a16="http://schemas.microsoft.com/office/drawing/2014/main" xmlns="" id="{BB9C200F-9F2B-AE46-CB74-70BC297229C5}"/>
              </a:ext>
            </a:extLst>
          </p:cNvPr>
          <p:cNvSpPr/>
          <p:nvPr/>
        </p:nvSpPr>
        <p:spPr>
          <a:xfrm>
            <a:off x="4146882" y="3629909"/>
            <a:ext cx="654761" cy="685252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xmlns="" id="{1B105067-09B7-D95D-B634-78B69F3B68C3}"/>
              </a:ext>
            </a:extLst>
          </p:cNvPr>
          <p:cNvSpPr/>
          <p:nvPr/>
        </p:nvSpPr>
        <p:spPr>
          <a:xfrm>
            <a:off x="384808" y="4315161"/>
            <a:ext cx="11106976" cy="138217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4078DB18-6F77-ACFD-82D2-1611A9F94824}"/>
              </a:ext>
            </a:extLst>
          </p:cNvPr>
          <p:cNvSpPr txBox="1"/>
          <p:nvPr/>
        </p:nvSpPr>
        <p:spPr>
          <a:xfrm>
            <a:off x="420144" y="4542338"/>
            <a:ext cx="114217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BONEX </a:t>
            </a:r>
            <a:r>
              <a:rPr lang="en-GB" sz="2000" dirty="0" err="1">
                <a:solidFill>
                  <a:schemeClr val="bg1"/>
                </a:solidFill>
              </a:rPr>
              <a:t>vise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dirty="0" err="1">
                <a:solidFill>
                  <a:schemeClr val="bg1"/>
                </a:solidFill>
              </a:rPr>
              <a:t>à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b="1" u="sng" dirty="0" err="1">
                <a:solidFill>
                  <a:schemeClr val="bg1"/>
                </a:solidFill>
              </a:rPr>
              <a:t>développer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dirty="0">
                <a:solidFill>
                  <a:schemeClr val="bg1"/>
                </a:solidFill>
              </a:rPr>
              <a:t>des </a:t>
            </a:r>
            <a:r>
              <a:rPr lang="en-GB" sz="2000" dirty="0" err="1">
                <a:solidFill>
                  <a:schemeClr val="bg1"/>
                </a:solidFill>
              </a:rPr>
              <a:t>outils</a:t>
            </a:r>
            <a:r>
              <a:rPr lang="en-GB" sz="2000" dirty="0">
                <a:solidFill>
                  <a:schemeClr val="bg1"/>
                </a:solidFill>
              </a:rPr>
              <a:t> pratiques et </a:t>
            </a:r>
            <a:r>
              <a:rPr lang="en-GB" sz="2000" dirty="0" err="1">
                <a:solidFill>
                  <a:schemeClr val="bg1"/>
                </a:solidFill>
              </a:rPr>
              <a:t>adaptés</a:t>
            </a:r>
            <a:r>
              <a:rPr lang="en-GB" sz="2000" b="1" dirty="0">
                <a:solidFill>
                  <a:schemeClr val="bg1"/>
                </a:solidFill>
              </a:rPr>
              <a:t>, </a:t>
            </a:r>
            <a:r>
              <a:rPr lang="en-GB" sz="2000" b="1" u="sng" dirty="0" err="1">
                <a:solidFill>
                  <a:schemeClr val="bg1"/>
                </a:solidFill>
              </a:rPr>
              <a:t>évaluer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dirty="0">
                <a:solidFill>
                  <a:schemeClr val="bg1"/>
                </a:solidFill>
              </a:rPr>
              <a:t>des innovations </a:t>
            </a:r>
            <a:r>
              <a:rPr lang="en-GB" sz="2000" dirty="0" err="1">
                <a:solidFill>
                  <a:schemeClr val="bg1"/>
                </a:solidFill>
              </a:rPr>
              <a:t>concrètes</a:t>
            </a:r>
            <a:r>
              <a:rPr lang="en-GB" sz="2000" dirty="0">
                <a:solidFill>
                  <a:schemeClr val="bg1"/>
                </a:solidFill>
              </a:rPr>
              <a:t> et </a:t>
            </a:r>
            <a:r>
              <a:rPr lang="en-GB" sz="2000" dirty="0" err="1">
                <a:solidFill>
                  <a:schemeClr val="bg1"/>
                </a:solidFill>
              </a:rPr>
              <a:t>adaptées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dirty="0" err="1">
                <a:solidFill>
                  <a:schemeClr val="bg1"/>
                </a:solidFill>
              </a:rPr>
              <a:t>à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dirty="0" err="1">
                <a:solidFill>
                  <a:schemeClr val="bg1"/>
                </a:solidFill>
              </a:rPr>
              <a:t>différents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dirty="0" err="1">
                <a:solidFill>
                  <a:schemeClr val="bg1"/>
                </a:solidFill>
              </a:rPr>
              <a:t>contextes</a:t>
            </a:r>
            <a:r>
              <a:rPr lang="en-GB" sz="2000" b="1" dirty="0">
                <a:solidFill>
                  <a:schemeClr val="bg1"/>
                </a:solidFill>
              </a:rPr>
              <a:t>,</a:t>
            </a:r>
            <a:r>
              <a:rPr lang="en-GB" sz="2000" dirty="0">
                <a:solidFill>
                  <a:schemeClr val="bg1"/>
                </a:solidFill>
              </a:rPr>
              <a:t>  </a:t>
            </a:r>
            <a:r>
              <a:rPr lang="en-GB" sz="2000" b="1" u="sng" dirty="0" err="1">
                <a:solidFill>
                  <a:schemeClr val="bg1"/>
                </a:solidFill>
              </a:rPr>
              <a:t>améliorer</a:t>
            </a:r>
            <a:r>
              <a:rPr lang="en-GB" sz="2000" dirty="0">
                <a:solidFill>
                  <a:schemeClr val="bg1"/>
                </a:solidFill>
              </a:rPr>
              <a:t> les politiques et </a:t>
            </a:r>
            <a:r>
              <a:rPr lang="en-GB" sz="2000" dirty="0" err="1">
                <a:solidFill>
                  <a:schemeClr val="bg1"/>
                </a:solidFill>
              </a:rPr>
              <a:t>gouvernances</a:t>
            </a:r>
            <a:r>
              <a:rPr lang="en-GB" sz="2000" dirty="0">
                <a:solidFill>
                  <a:schemeClr val="bg1"/>
                </a:solidFill>
              </a:rPr>
              <a:t>, et </a:t>
            </a:r>
            <a:r>
              <a:rPr lang="en-GB" sz="2000" b="1" u="sng" dirty="0" err="1">
                <a:solidFill>
                  <a:schemeClr val="bg1"/>
                </a:solidFill>
              </a:rPr>
              <a:t>faciliter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2000" dirty="0" err="1">
                <a:solidFill>
                  <a:schemeClr val="bg1"/>
                </a:solidFill>
              </a:rPr>
              <a:t>l’implémentation</a:t>
            </a:r>
            <a:r>
              <a:rPr lang="en-GB" sz="2000" dirty="0">
                <a:solidFill>
                  <a:schemeClr val="bg1"/>
                </a:solidFill>
              </a:rPr>
              <a:t> pratique du nexus </a:t>
            </a:r>
            <a:r>
              <a:rPr lang="en-GB" sz="2000" dirty="0" err="1">
                <a:solidFill>
                  <a:schemeClr val="bg1"/>
                </a:solidFill>
              </a:rPr>
              <a:t>WEFe</a:t>
            </a:r>
            <a:r>
              <a:rPr lang="en-GB" sz="2000" dirty="0">
                <a:solidFill>
                  <a:schemeClr val="bg1"/>
                </a:solidFill>
              </a:rPr>
              <a:t> pour </a:t>
            </a:r>
            <a:r>
              <a:rPr lang="en-GB" sz="2000" dirty="0" err="1">
                <a:solidFill>
                  <a:schemeClr val="bg1"/>
                </a:solidFill>
              </a:rPr>
              <a:t>intégrer</a:t>
            </a:r>
            <a:r>
              <a:rPr lang="en-GB" sz="2000" dirty="0">
                <a:solidFill>
                  <a:schemeClr val="bg1"/>
                </a:solidFill>
              </a:rPr>
              <a:t> et balancer les aspects socio-</a:t>
            </a:r>
            <a:r>
              <a:rPr lang="en-GB" sz="2000" dirty="0" err="1">
                <a:solidFill>
                  <a:schemeClr val="bg1"/>
                </a:solidFill>
              </a:rPr>
              <a:t>économiques</a:t>
            </a:r>
            <a:r>
              <a:rPr lang="en-GB" sz="2000" dirty="0">
                <a:solidFill>
                  <a:schemeClr val="bg1"/>
                </a:solidFill>
              </a:rPr>
              <a:t> et </a:t>
            </a:r>
            <a:r>
              <a:rPr lang="en-GB" sz="2000" dirty="0" err="1">
                <a:solidFill>
                  <a:schemeClr val="bg1"/>
                </a:solidFill>
              </a:rPr>
              <a:t>écologiques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E6DB1BAD-8779-C014-CF47-6797098138B3}"/>
              </a:ext>
            </a:extLst>
          </p:cNvPr>
          <p:cNvSpPr txBox="1"/>
          <p:nvPr/>
        </p:nvSpPr>
        <p:spPr>
          <a:xfrm>
            <a:off x="879712" y="2247668"/>
            <a:ext cx="6534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r-FR" sz="1800" dirty="0">
                <a:solidFill>
                  <a:schemeClr val="bg1"/>
                </a:solidFill>
              </a:rPr>
              <a:t>Les outils permettant de catalyser l’implémentation et l’harmonisation  du nexus en termes pratique et de gouvernance sont encore aux premiers stades de  développement</a:t>
            </a:r>
          </a:p>
        </p:txBody>
      </p:sp>
      <p:pic>
        <p:nvPicPr>
          <p:cNvPr id="11" name="Imagen 5" descr="Imagen que contiene foto, pastel, tabla, alimentos&#10;&#10;Descripción generada automáticamente">
            <a:extLst>
              <a:ext uri="{FF2B5EF4-FFF2-40B4-BE49-F238E27FC236}">
                <a16:creationId xmlns:a16="http://schemas.microsoft.com/office/drawing/2014/main" xmlns="" id="{10E56234-515E-AC9B-B0DF-D2FE78C1F3C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162" r="31362" b="3155"/>
          <a:stretch/>
        </p:blipFill>
        <p:spPr>
          <a:xfrm>
            <a:off x="8563717" y="492348"/>
            <a:ext cx="3562882" cy="356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74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xmlns="" id="{238A8E2A-D275-BA39-1CB7-1D8B526D28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5125" y="99500"/>
            <a:ext cx="11421749" cy="605472"/>
          </a:xfrm>
        </p:spPr>
        <p:txBody>
          <a:bodyPr/>
          <a:lstStyle/>
          <a:p>
            <a:pPr algn="ctr"/>
            <a:r>
              <a:rPr lang="fr-FR" sz="2800" dirty="0"/>
              <a:t>NOTRE ARCHITECTURE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6E6F3D8A-2CCA-FB4E-580F-7A4606616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52" y="555281"/>
            <a:ext cx="11825416" cy="538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434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xmlns="" id="{238A8E2A-D275-BA39-1CB7-1D8B526D28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5125" y="99500"/>
            <a:ext cx="11421749" cy="605472"/>
          </a:xfrm>
        </p:spPr>
        <p:txBody>
          <a:bodyPr/>
          <a:lstStyle/>
          <a:p>
            <a:pPr algn="ctr"/>
            <a:r>
              <a:rPr lang="es-ES" sz="2800" b="1" dirty="0">
                <a:latin typeface="+mn-lt"/>
              </a:rPr>
              <a:t>NOS INNOVATIONS TECHNOLOGIQUES</a:t>
            </a:r>
            <a:endParaRPr lang="fr-FR" sz="28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4D63DDC-C622-BFD7-1BBE-372BB3007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33" y="618475"/>
            <a:ext cx="11249341" cy="520155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0CC52C24-B27D-02A7-8B88-5B4276839742}"/>
              </a:ext>
            </a:extLst>
          </p:cNvPr>
          <p:cNvSpPr txBox="1"/>
          <p:nvPr/>
        </p:nvSpPr>
        <p:spPr>
          <a:xfrm>
            <a:off x="760021" y="4536374"/>
            <a:ext cx="3431969" cy="1425039"/>
          </a:xfrm>
          <a:prstGeom prst="rect">
            <a:avLst/>
          </a:prstGeom>
          <a:noFill/>
          <a:ln w="73025">
            <a:solidFill>
              <a:schemeClr val="accent2">
                <a:alpha val="96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178817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plate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cover">
  <a:themeElements>
    <a:clrScheme name="BON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99CC"/>
      </a:accent1>
      <a:accent2>
        <a:srgbClr val="FFCC66"/>
      </a:accent2>
      <a:accent3>
        <a:srgbClr val="FF9966"/>
      </a:accent3>
      <a:accent4>
        <a:srgbClr val="66CC6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047C5273CF84EBAF14E4C8AE7C0C8" ma:contentTypeVersion="17" ma:contentTypeDescription="Create a new document." ma:contentTypeScope="" ma:versionID="d60952ae0d5692556a3431a241dbda7c">
  <xsd:schema xmlns:xsd="http://www.w3.org/2001/XMLSchema" xmlns:xs="http://www.w3.org/2001/XMLSchema" xmlns:p="http://schemas.microsoft.com/office/2006/metadata/properties" xmlns:ns2="4b617e2e-c8e0-40d4-bdb0-fd929331b5b1" xmlns:ns3="b8906c08-a2bb-45e2-b808-cae78925ac35" targetNamespace="http://schemas.microsoft.com/office/2006/metadata/properties" ma:root="true" ma:fieldsID="872af2b063f13a51b8efe907d5dd7936" ns2:_="" ns3:_="">
    <xsd:import namespace="4b617e2e-c8e0-40d4-bdb0-fd929331b5b1"/>
    <xsd:import namespace="b8906c08-a2bb-45e2-b808-cae78925ac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17e2e-c8e0-40d4-bdb0-fd929331b5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56c12fd-eed1-4216-b350-4dbda074ec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906c08-a2bb-45e2-b808-cae78925ac3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16d724f4-e115-43ca-8c37-35d7c31ee655}" ma:internalName="TaxCatchAll" ma:showField="CatchAllData" ma:web="b8906c08-a2bb-45e2-b808-cae78925ac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906c08-a2bb-45e2-b808-cae78925ac35" xsi:nil="true"/>
    <lcf76f155ced4ddcb4097134ff3c332f xmlns="4b617e2e-c8e0-40d4-bdb0-fd929331b5b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611CE6E-1871-4247-A08E-F7D07DF24C0E}"/>
</file>

<file path=customXml/itemProps2.xml><?xml version="1.0" encoding="utf-8"?>
<ds:datastoreItem xmlns:ds="http://schemas.openxmlformats.org/officeDocument/2006/customXml" ds:itemID="{C37CEF2C-BB3C-4F22-BDBB-780C489594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0976CD-B4A9-49D1-B505-BB4DA149A1B2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elements/1.1/"/>
    <ds:schemaRef ds:uri="b8906c08-a2bb-45e2-b808-cae78925ac35"/>
    <ds:schemaRef ds:uri="http://schemas.openxmlformats.org/package/2006/metadata/core-properties"/>
    <ds:schemaRef ds:uri="http://schemas.microsoft.com/office/2006/documentManagement/types"/>
    <ds:schemaRef ds:uri="4b617e2e-c8e0-40d4-bdb0-fd929331b5b1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</TotalTime>
  <Words>593</Words>
  <Application>Microsoft Macintosh PowerPoint</Application>
  <PresentationFormat>Grand écran</PresentationFormat>
  <Paragraphs>116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14</vt:i4>
      </vt:variant>
    </vt:vector>
  </HeadingPairs>
  <TitlesOfParts>
    <vt:vector size="25" baseType="lpstr">
      <vt:lpstr>Calibri</vt:lpstr>
      <vt:lpstr>Calibri Light</vt:lpstr>
      <vt:lpstr>Courier New</vt:lpstr>
      <vt:lpstr>latin_ext</vt:lpstr>
      <vt:lpstr>Montserrat</vt:lpstr>
      <vt:lpstr>Times New Roman</vt:lpstr>
      <vt:lpstr>Wingdings</vt:lpstr>
      <vt:lpstr>Arial</vt:lpstr>
      <vt:lpstr>Cover</vt:lpstr>
      <vt:lpstr>Template</vt:lpstr>
      <vt:lpstr>Back cover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Morocco DP</vt:lpstr>
      <vt:lpstr>Morocco DP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Salaberri</dc:creator>
  <cp:lastModifiedBy>Microsoft Office User</cp:lastModifiedBy>
  <cp:revision>11</cp:revision>
  <dcterms:created xsi:type="dcterms:W3CDTF">2022-05-26T09:34:11Z</dcterms:created>
  <dcterms:modified xsi:type="dcterms:W3CDTF">2024-02-01T07:24:22Z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0x01010029A047C5273CF84EBAF14E4C8AE7C0C8</vt:lpwstr>
  </property>
  <property fmtid="{D5CDD505-2E9C-101B-9397-08002B2CF9AE}" pid="3" name="MediaServiceImageTags">
    <vt:lpwstr/>
  </property>
</Properties>
</file>