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3"/>
  </p:sldMasterIdLst>
  <p:notesMasterIdLst>
    <p:notesMasterId r:id="rId20"/>
  </p:notesMasterIdLst>
  <p:sldIdLst>
    <p:sldId id="307" r:id="rId4"/>
    <p:sldId id="299" r:id="rId5"/>
    <p:sldId id="300" r:id="rId6"/>
    <p:sldId id="306" r:id="rId7"/>
    <p:sldId id="298" r:id="rId8"/>
    <p:sldId id="297" r:id="rId9"/>
    <p:sldId id="296" r:id="rId10"/>
    <p:sldId id="289" r:id="rId11"/>
    <p:sldId id="290" r:id="rId12"/>
    <p:sldId id="291" r:id="rId13"/>
    <p:sldId id="294" r:id="rId14"/>
    <p:sldId id="295" r:id="rId15"/>
    <p:sldId id="302" r:id="rId16"/>
    <p:sldId id="303" r:id="rId17"/>
    <p:sldId id="304" r:id="rId18"/>
    <p:sldId id="308" r:id="rId19"/>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715A104-9A08-9DAD-CFE8-FB51F20C3D87}" v="2" dt="2024-04-23T12:08:15.43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184"/>
    <p:restoredTop sz="83919"/>
  </p:normalViewPr>
  <p:slideViewPr>
    <p:cSldViewPr snapToGrid="0">
      <p:cViewPr varScale="1">
        <p:scale>
          <a:sx n="103" d="100"/>
          <a:sy n="103" d="100"/>
        </p:scale>
        <p:origin x="1200" y="16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microsoft.com/office/2015/10/relationships/revisionInfo" Target="revisionInfo.xml"/><Relationship Id="rId3" Type="http://schemas.openxmlformats.org/officeDocument/2006/relationships/slideMaster" Target="slideMasters/slideMaster1.xml"/><Relationship Id="rId21" Type="http://schemas.openxmlformats.org/officeDocument/2006/relationships/presProps" Target="pres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3.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ala El Moussaoui (Alumni)" userId="S::hme47_mail.aub.edu#ext#@bioazulcom.onmicrosoft.com::5a576fa6-94dc-4a12-8d7a-a4e45e164dae" providerId="AD" clId="Web-{D715A104-9A08-9DAD-CFE8-FB51F20C3D87}"/>
    <pc:docChg chg="modSld">
      <pc:chgData name="Hala El Moussaoui (Alumni)" userId="S::hme47_mail.aub.edu#ext#@bioazulcom.onmicrosoft.com::5a576fa6-94dc-4a12-8d7a-a4e45e164dae" providerId="AD" clId="Web-{D715A104-9A08-9DAD-CFE8-FB51F20C3D87}" dt="2024-04-23T12:08:15.431" v="1"/>
      <pc:docMkLst>
        <pc:docMk/>
      </pc:docMkLst>
      <pc:sldChg chg="addSp delSp">
        <pc:chgData name="Hala El Moussaoui (Alumni)" userId="S::hme47_mail.aub.edu#ext#@bioazulcom.onmicrosoft.com::5a576fa6-94dc-4a12-8d7a-a4e45e164dae" providerId="AD" clId="Web-{D715A104-9A08-9DAD-CFE8-FB51F20C3D87}" dt="2024-04-23T12:08:15.431" v="1"/>
        <pc:sldMkLst>
          <pc:docMk/>
          <pc:sldMk cId="492387306" sldId="290"/>
        </pc:sldMkLst>
        <pc:picChg chg="add del">
          <ac:chgData name="Hala El Moussaoui (Alumni)" userId="S::hme47_mail.aub.edu#ext#@bioazulcom.onmicrosoft.com::5a576fa6-94dc-4a12-8d7a-a4e45e164dae" providerId="AD" clId="Web-{D715A104-9A08-9DAD-CFE8-FB51F20C3D87}" dt="2024-04-23T12:08:15.431" v="1"/>
          <ac:picMkLst>
            <pc:docMk/>
            <pc:sldMk cId="492387306" sldId="290"/>
            <ac:picMk id="6" creationId="{790FBC41-F93A-AFCE-A634-DB472EFEB352}"/>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CCFB59C-8781-5140-B541-2C3C4A61D812}" type="datetimeFigureOut">
              <a:rPr lang="fr-FR" smtClean="0"/>
              <a:t>23/04/2024</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26B605F-24F4-4B41-8D1B-A506EECC93F7}" type="slidenum">
              <a:rPr lang="fr-FR" smtClean="0"/>
              <a:t>‹#›</a:t>
            </a:fld>
            <a:endParaRPr lang="fr-FR"/>
          </a:p>
        </p:txBody>
      </p:sp>
    </p:spTree>
    <p:extLst>
      <p:ext uri="{BB962C8B-B14F-4D97-AF65-F5344CB8AC3E}">
        <p14:creationId xmlns:p14="http://schemas.microsoft.com/office/powerpoint/2010/main" val="14856875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426B605F-24F4-4B41-8D1B-A506EECC93F7}" type="slidenum">
              <a:rPr lang="fr-FR" smtClean="0"/>
              <a:t>1</a:t>
            </a:fld>
            <a:endParaRPr lang="fr-FR"/>
          </a:p>
        </p:txBody>
      </p:sp>
    </p:spTree>
    <p:extLst>
      <p:ext uri="{BB962C8B-B14F-4D97-AF65-F5344CB8AC3E}">
        <p14:creationId xmlns:p14="http://schemas.microsoft.com/office/powerpoint/2010/main" val="1371169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426B605F-24F4-4B41-8D1B-A506EECC93F7}" type="slidenum">
              <a:rPr lang="fr-FR" smtClean="0"/>
              <a:t>12</a:t>
            </a:fld>
            <a:endParaRPr lang="fr-FR"/>
          </a:p>
        </p:txBody>
      </p:sp>
    </p:spTree>
    <p:extLst>
      <p:ext uri="{BB962C8B-B14F-4D97-AF65-F5344CB8AC3E}">
        <p14:creationId xmlns:p14="http://schemas.microsoft.com/office/powerpoint/2010/main" val="18586311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426B605F-24F4-4B41-8D1B-A506EECC93F7}" type="slidenum">
              <a:rPr lang="fr-FR" smtClean="0"/>
              <a:t>13</a:t>
            </a:fld>
            <a:endParaRPr lang="fr-FR"/>
          </a:p>
        </p:txBody>
      </p:sp>
    </p:spTree>
    <p:extLst>
      <p:ext uri="{BB962C8B-B14F-4D97-AF65-F5344CB8AC3E}">
        <p14:creationId xmlns:p14="http://schemas.microsoft.com/office/powerpoint/2010/main" val="17992356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426B605F-24F4-4B41-8D1B-A506EECC93F7}" type="slidenum">
              <a:rPr lang="fr-FR" smtClean="0"/>
              <a:t>14</a:t>
            </a:fld>
            <a:endParaRPr lang="fr-FR"/>
          </a:p>
        </p:txBody>
      </p:sp>
    </p:spTree>
    <p:extLst>
      <p:ext uri="{BB962C8B-B14F-4D97-AF65-F5344CB8AC3E}">
        <p14:creationId xmlns:p14="http://schemas.microsoft.com/office/powerpoint/2010/main" val="13025414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426B605F-24F4-4B41-8D1B-A506EECC93F7}" type="slidenum">
              <a:rPr lang="fr-FR" smtClean="0"/>
              <a:t>15</a:t>
            </a:fld>
            <a:endParaRPr lang="fr-FR"/>
          </a:p>
        </p:txBody>
      </p:sp>
    </p:spTree>
    <p:extLst>
      <p:ext uri="{BB962C8B-B14F-4D97-AF65-F5344CB8AC3E}">
        <p14:creationId xmlns:p14="http://schemas.microsoft.com/office/powerpoint/2010/main" val="17993990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35BD3CA-D2AC-7646-A419-D06D55A7B9F0}" type="slidenum">
              <a:rPr lang="fr-FR" smtClean="0"/>
              <a:t>16</a:t>
            </a:fld>
            <a:endParaRPr lang="fr-FR"/>
          </a:p>
        </p:txBody>
      </p:sp>
    </p:spTree>
    <p:extLst>
      <p:ext uri="{BB962C8B-B14F-4D97-AF65-F5344CB8AC3E}">
        <p14:creationId xmlns:p14="http://schemas.microsoft.com/office/powerpoint/2010/main" val="12315145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426B605F-24F4-4B41-8D1B-A506EECC93F7}" type="slidenum">
              <a:rPr lang="fr-FR" smtClean="0"/>
              <a:t>3</a:t>
            </a:fld>
            <a:endParaRPr lang="fr-FR"/>
          </a:p>
        </p:txBody>
      </p:sp>
    </p:spTree>
    <p:extLst>
      <p:ext uri="{BB962C8B-B14F-4D97-AF65-F5344CB8AC3E}">
        <p14:creationId xmlns:p14="http://schemas.microsoft.com/office/powerpoint/2010/main" val="19719196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426B605F-24F4-4B41-8D1B-A506EECC93F7}" type="slidenum">
              <a:rPr lang="fr-FR" smtClean="0"/>
              <a:t>4</a:t>
            </a:fld>
            <a:endParaRPr lang="fr-FR"/>
          </a:p>
        </p:txBody>
      </p:sp>
    </p:spTree>
    <p:extLst>
      <p:ext uri="{BB962C8B-B14F-4D97-AF65-F5344CB8AC3E}">
        <p14:creationId xmlns:p14="http://schemas.microsoft.com/office/powerpoint/2010/main" val="22511983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br>
              <a:rPr lang="fr-MA" b="0" i="0" u="none" strike="noStrike" dirty="0">
                <a:solidFill>
                  <a:srgbClr val="000000"/>
                </a:solidFill>
                <a:effectLst/>
              </a:rPr>
            </a:br>
            <a:br>
              <a:rPr lang="fr-MA" dirty="0"/>
            </a:br>
            <a:br>
              <a:rPr lang="fr-MA" dirty="0"/>
            </a:br>
            <a:endParaRPr lang="fr-FR" dirty="0"/>
          </a:p>
        </p:txBody>
      </p:sp>
      <p:sp>
        <p:nvSpPr>
          <p:cNvPr id="4" name="Espace réservé du numéro de diapositive 3"/>
          <p:cNvSpPr>
            <a:spLocks noGrp="1"/>
          </p:cNvSpPr>
          <p:nvPr>
            <p:ph type="sldNum" sz="quarter" idx="5"/>
          </p:nvPr>
        </p:nvSpPr>
        <p:spPr/>
        <p:txBody>
          <a:bodyPr/>
          <a:lstStyle/>
          <a:p>
            <a:fld id="{426B605F-24F4-4B41-8D1B-A506EECC93F7}" type="slidenum">
              <a:rPr lang="fr-FR" smtClean="0"/>
              <a:t>6</a:t>
            </a:fld>
            <a:endParaRPr lang="fr-FR"/>
          </a:p>
        </p:txBody>
      </p:sp>
    </p:spTree>
    <p:extLst>
      <p:ext uri="{BB962C8B-B14F-4D97-AF65-F5344CB8AC3E}">
        <p14:creationId xmlns:p14="http://schemas.microsoft.com/office/powerpoint/2010/main" val="4642452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426B605F-24F4-4B41-8D1B-A506EECC93F7}" type="slidenum">
              <a:rPr lang="fr-FR" smtClean="0"/>
              <a:t>7</a:t>
            </a:fld>
            <a:endParaRPr lang="fr-FR"/>
          </a:p>
        </p:txBody>
      </p:sp>
    </p:spTree>
    <p:extLst>
      <p:ext uri="{BB962C8B-B14F-4D97-AF65-F5344CB8AC3E}">
        <p14:creationId xmlns:p14="http://schemas.microsoft.com/office/powerpoint/2010/main" val="9813095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5"/>
        <p:cNvGrpSpPr/>
        <p:nvPr/>
      </p:nvGrpSpPr>
      <p:grpSpPr>
        <a:xfrm>
          <a:off x="0" y="0"/>
          <a:ext cx="0" cy="0"/>
          <a:chOff x="0" y="0"/>
          <a:chExt cx="0" cy="0"/>
        </a:xfrm>
      </p:grpSpPr>
      <p:sp>
        <p:nvSpPr>
          <p:cNvPr id="476" name="Google Shape;476;g2a5b22a8237_0_1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7" name="Google Shape;477;g2a5b22a8237_0_11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b="0" i="0" dirty="0">
              <a:solidFill>
                <a:schemeClr val="dk1"/>
              </a:solidFill>
              <a:latin typeface="Calibri"/>
              <a:ea typeface="Calibri"/>
              <a:cs typeface="Calibri"/>
              <a:sym typeface="Calibri"/>
            </a:endParaRPr>
          </a:p>
        </p:txBody>
      </p:sp>
      <p:sp>
        <p:nvSpPr>
          <p:cNvPr id="478" name="Google Shape;478;g2a5b22a8237_0_11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8</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426B605F-24F4-4B41-8D1B-A506EECC93F7}" type="slidenum">
              <a:rPr lang="fr-FR" smtClean="0"/>
              <a:t>9</a:t>
            </a:fld>
            <a:endParaRPr lang="fr-FR"/>
          </a:p>
        </p:txBody>
      </p:sp>
    </p:spTree>
    <p:extLst>
      <p:ext uri="{BB962C8B-B14F-4D97-AF65-F5344CB8AC3E}">
        <p14:creationId xmlns:p14="http://schemas.microsoft.com/office/powerpoint/2010/main" val="26453616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426B605F-24F4-4B41-8D1B-A506EECC93F7}" type="slidenum">
              <a:rPr lang="fr-FR" smtClean="0"/>
              <a:t>10</a:t>
            </a:fld>
            <a:endParaRPr lang="fr-FR"/>
          </a:p>
        </p:txBody>
      </p:sp>
    </p:spTree>
    <p:extLst>
      <p:ext uri="{BB962C8B-B14F-4D97-AF65-F5344CB8AC3E}">
        <p14:creationId xmlns:p14="http://schemas.microsoft.com/office/powerpoint/2010/main" val="7360607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426B605F-24F4-4B41-8D1B-A506EECC93F7}" type="slidenum">
              <a:rPr lang="fr-FR" smtClean="0"/>
              <a:t>11</a:t>
            </a:fld>
            <a:endParaRPr lang="fr-FR"/>
          </a:p>
        </p:txBody>
      </p:sp>
    </p:spTree>
    <p:extLst>
      <p:ext uri="{BB962C8B-B14F-4D97-AF65-F5344CB8AC3E}">
        <p14:creationId xmlns:p14="http://schemas.microsoft.com/office/powerpoint/2010/main" val="35578629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F4EEB06-D27D-25E0-2DCC-8BBAD8FC0894}"/>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C0A84AFD-BCC3-0B0D-B234-D326EAC7563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2EF2BF0C-B363-AD95-6695-09CE02DCA69C}"/>
              </a:ext>
            </a:extLst>
          </p:cNvPr>
          <p:cNvSpPr>
            <a:spLocks noGrp="1"/>
          </p:cNvSpPr>
          <p:nvPr>
            <p:ph type="dt" sz="half" idx="10"/>
          </p:nvPr>
        </p:nvSpPr>
        <p:spPr/>
        <p:txBody>
          <a:bodyPr/>
          <a:lstStyle/>
          <a:p>
            <a:fld id="{CE0B3CFB-4E36-D547-9913-7273632BC68C}" type="datetimeFigureOut">
              <a:rPr lang="fr-FR" smtClean="0"/>
              <a:t>23/04/2024</a:t>
            </a:fld>
            <a:endParaRPr lang="fr-FR"/>
          </a:p>
        </p:txBody>
      </p:sp>
      <p:sp>
        <p:nvSpPr>
          <p:cNvPr id="5" name="Espace réservé du pied de page 4">
            <a:extLst>
              <a:ext uri="{FF2B5EF4-FFF2-40B4-BE49-F238E27FC236}">
                <a16:creationId xmlns:a16="http://schemas.microsoft.com/office/drawing/2014/main" id="{701E589D-20D8-F001-88D2-3D481184A7D7}"/>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B91FFA5A-1F23-D922-88AE-C06D91961FB1}"/>
              </a:ext>
            </a:extLst>
          </p:cNvPr>
          <p:cNvSpPr>
            <a:spLocks noGrp="1"/>
          </p:cNvSpPr>
          <p:nvPr>
            <p:ph type="sldNum" sz="quarter" idx="12"/>
          </p:nvPr>
        </p:nvSpPr>
        <p:spPr/>
        <p:txBody>
          <a:bodyPr/>
          <a:lstStyle/>
          <a:p>
            <a:fld id="{F84C26B8-CDF8-154E-BFC5-0DED557B7C73}" type="slidenum">
              <a:rPr lang="fr-FR" smtClean="0"/>
              <a:t>‹#›</a:t>
            </a:fld>
            <a:endParaRPr lang="fr-FR"/>
          </a:p>
        </p:txBody>
      </p:sp>
    </p:spTree>
    <p:extLst>
      <p:ext uri="{BB962C8B-B14F-4D97-AF65-F5344CB8AC3E}">
        <p14:creationId xmlns:p14="http://schemas.microsoft.com/office/powerpoint/2010/main" val="32407392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007B1D0-16C7-3043-CFE4-63D01208BE03}"/>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D35FC9E1-B95A-F194-FBEC-93908838D6D5}"/>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F16FB208-996B-AB84-214B-AF6904D5811F}"/>
              </a:ext>
            </a:extLst>
          </p:cNvPr>
          <p:cNvSpPr>
            <a:spLocks noGrp="1"/>
          </p:cNvSpPr>
          <p:nvPr>
            <p:ph type="dt" sz="half" idx="10"/>
          </p:nvPr>
        </p:nvSpPr>
        <p:spPr/>
        <p:txBody>
          <a:bodyPr/>
          <a:lstStyle/>
          <a:p>
            <a:fld id="{CE0B3CFB-4E36-D547-9913-7273632BC68C}" type="datetimeFigureOut">
              <a:rPr lang="fr-FR" smtClean="0"/>
              <a:t>23/04/2024</a:t>
            </a:fld>
            <a:endParaRPr lang="fr-FR"/>
          </a:p>
        </p:txBody>
      </p:sp>
      <p:sp>
        <p:nvSpPr>
          <p:cNvPr id="5" name="Espace réservé du pied de page 4">
            <a:extLst>
              <a:ext uri="{FF2B5EF4-FFF2-40B4-BE49-F238E27FC236}">
                <a16:creationId xmlns:a16="http://schemas.microsoft.com/office/drawing/2014/main" id="{ABAD577A-98A7-0BF2-EA66-BE0B246E5742}"/>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3412FFCB-47E8-6D85-895B-71B73ABBCF30}"/>
              </a:ext>
            </a:extLst>
          </p:cNvPr>
          <p:cNvSpPr>
            <a:spLocks noGrp="1"/>
          </p:cNvSpPr>
          <p:nvPr>
            <p:ph type="sldNum" sz="quarter" idx="12"/>
          </p:nvPr>
        </p:nvSpPr>
        <p:spPr/>
        <p:txBody>
          <a:bodyPr/>
          <a:lstStyle/>
          <a:p>
            <a:fld id="{F84C26B8-CDF8-154E-BFC5-0DED557B7C73}" type="slidenum">
              <a:rPr lang="fr-FR" smtClean="0"/>
              <a:t>‹#›</a:t>
            </a:fld>
            <a:endParaRPr lang="fr-FR"/>
          </a:p>
        </p:txBody>
      </p:sp>
    </p:spTree>
    <p:extLst>
      <p:ext uri="{BB962C8B-B14F-4D97-AF65-F5344CB8AC3E}">
        <p14:creationId xmlns:p14="http://schemas.microsoft.com/office/powerpoint/2010/main" val="265789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E91A2371-7A1B-64E7-2E0B-4281A1178499}"/>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39C6EB38-A943-0D0B-6CCC-186E6BE50732}"/>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E7726166-11EF-AA68-9223-7EB5C9F34046}"/>
              </a:ext>
            </a:extLst>
          </p:cNvPr>
          <p:cNvSpPr>
            <a:spLocks noGrp="1"/>
          </p:cNvSpPr>
          <p:nvPr>
            <p:ph type="dt" sz="half" idx="10"/>
          </p:nvPr>
        </p:nvSpPr>
        <p:spPr/>
        <p:txBody>
          <a:bodyPr/>
          <a:lstStyle/>
          <a:p>
            <a:fld id="{CE0B3CFB-4E36-D547-9913-7273632BC68C}" type="datetimeFigureOut">
              <a:rPr lang="fr-FR" smtClean="0"/>
              <a:t>23/04/2024</a:t>
            </a:fld>
            <a:endParaRPr lang="fr-FR"/>
          </a:p>
        </p:txBody>
      </p:sp>
      <p:sp>
        <p:nvSpPr>
          <p:cNvPr id="5" name="Espace réservé du pied de page 4">
            <a:extLst>
              <a:ext uri="{FF2B5EF4-FFF2-40B4-BE49-F238E27FC236}">
                <a16:creationId xmlns:a16="http://schemas.microsoft.com/office/drawing/2014/main" id="{D2AE763A-AD3D-D9C6-7FB2-AC01CA3773F8}"/>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F46D8A15-4305-6B87-6A02-8288BCCD2060}"/>
              </a:ext>
            </a:extLst>
          </p:cNvPr>
          <p:cNvSpPr>
            <a:spLocks noGrp="1"/>
          </p:cNvSpPr>
          <p:nvPr>
            <p:ph type="sldNum" sz="quarter" idx="12"/>
          </p:nvPr>
        </p:nvSpPr>
        <p:spPr/>
        <p:txBody>
          <a:bodyPr/>
          <a:lstStyle/>
          <a:p>
            <a:fld id="{F84C26B8-CDF8-154E-BFC5-0DED557B7C73}" type="slidenum">
              <a:rPr lang="fr-FR" smtClean="0"/>
              <a:t>‹#›</a:t>
            </a:fld>
            <a:endParaRPr lang="fr-FR"/>
          </a:p>
        </p:txBody>
      </p:sp>
    </p:spTree>
    <p:extLst>
      <p:ext uri="{BB962C8B-B14F-4D97-AF65-F5344CB8AC3E}">
        <p14:creationId xmlns:p14="http://schemas.microsoft.com/office/powerpoint/2010/main" val="12608072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B38A67C-C735-1DC3-7997-EE2B3F7F2023}"/>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74350264-64CF-F346-4A72-637DDAE452F4}"/>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EC2CE7F7-BEDC-453E-B0F4-A588AC504BF4}"/>
              </a:ext>
            </a:extLst>
          </p:cNvPr>
          <p:cNvSpPr>
            <a:spLocks noGrp="1"/>
          </p:cNvSpPr>
          <p:nvPr>
            <p:ph type="dt" sz="half" idx="10"/>
          </p:nvPr>
        </p:nvSpPr>
        <p:spPr/>
        <p:txBody>
          <a:bodyPr/>
          <a:lstStyle/>
          <a:p>
            <a:fld id="{CE0B3CFB-4E36-D547-9913-7273632BC68C}" type="datetimeFigureOut">
              <a:rPr lang="fr-FR" smtClean="0"/>
              <a:t>23/04/2024</a:t>
            </a:fld>
            <a:endParaRPr lang="fr-FR"/>
          </a:p>
        </p:txBody>
      </p:sp>
      <p:sp>
        <p:nvSpPr>
          <p:cNvPr id="5" name="Espace réservé du pied de page 4">
            <a:extLst>
              <a:ext uri="{FF2B5EF4-FFF2-40B4-BE49-F238E27FC236}">
                <a16:creationId xmlns:a16="http://schemas.microsoft.com/office/drawing/2014/main" id="{080E47E4-C0C9-B162-5506-CF113C1BB419}"/>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F39CE71B-7C02-47DE-4026-82D6DD22FDF3}"/>
              </a:ext>
            </a:extLst>
          </p:cNvPr>
          <p:cNvSpPr>
            <a:spLocks noGrp="1"/>
          </p:cNvSpPr>
          <p:nvPr>
            <p:ph type="sldNum" sz="quarter" idx="12"/>
          </p:nvPr>
        </p:nvSpPr>
        <p:spPr/>
        <p:txBody>
          <a:bodyPr/>
          <a:lstStyle/>
          <a:p>
            <a:fld id="{F84C26B8-CDF8-154E-BFC5-0DED557B7C73}" type="slidenum">
              <a:rPr lang="fr-FR" smtClean="0"/>
              <a:t>‹#›</a:t>
            </a:fld>
            <a:endParaRPr lang="fr-FR"/>
          </a:p>
        </p:txBody>
      </p:sp>
    </p:spTree>
    <p:extLst>
      <p:ext uri="{BB962C8B-B14F-4D97-AF65-F5344CB8AC3E}">
        <p14:creationId xmlns:p14="http://schemas.microsoft.com/office/powerpoint/2010/main" val="15136181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B21F5C7-B31F-133D-CE4D-44D37C649ACD}"/>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6C562804-B735-DFAA-A80A-9BDCB7719AC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C5EA8627-C12B-0760-58CB-7C0BCC77226C}"/>
              </a:ext>
            </a:extLst>
          </p:cNvPr>
          <p:cNvSpPr>
            <a:spLocks noGrp="1"/>
          </p:cNvSpPr>
          <p:nvPr>
            <p:ph type="dt" sz="half" idx="10"/>
          </p:nvPr>
        </p:nvSpPr>
        <p:spPr/>
        <p:txBody>
          <a:bodyPr/>
          <a:lstStyle/>
          <a:p>
            <a:fld id="{CE0B3CFB-4E36-D547-9913-7273632BC68C}" type="datetimeFigureOut">
              <a:rPr lang="fr-FR" smtClean="0"/>
              <a:t>23/04/2024</a:t>
            </a:fld>
            <a:endParaRPr lang="fr-FR"/>
          </a:p>
        </p:txBody>
      </p:sp>
      <p:sp>
        <p:nvSpPr>
          <p:cNvPr id="5" name="Espace réservé du pied de page 4">
            <a:extLst>
              <a:ext uri="{FF2B5EF4-FFF2-40B4-BE49-F238E27FC236}">
                <a16:creationId xmlns:a16="http://schemas.microsoft.com/office/drawing/2014/main" id="{65CAFD17-1870-3782-4360-093CF64C648E}"/>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C43635ED-56F0-DD7D-000D-380DDA3A25D3}"/>
              </a:ext>
            </a:extLst>
          </p:cNvPr>
          <p:cNvSpPr>
            <a:spLocks noGrp="1"/>
          </p:cNvSpPr>
          <p:nvPr>
            <p:ph type="sldNum" sz="quarter" idx="12"/>
          </p:nvPr>
        </p:nvSpPr>
        <p:spPr/>
        <p:txBody>
          <a:bodyPr/>
          <a:lstStyle/>
          <a:p>
            <a:fld id="{F84C26B8-CDF8-154E-BFC5-0DED557B7C73}" type="slidenum">
              <a:rPr lang="fr-FR" smtClean="0"/>
              <a:t>‹#›</a:t>
            </a:fld>
            <a:endParaRPr lang="fr-FR"/>
          </a:p>
        </p:txBody>
      </p:sp>
    </p:spTree>
    <p:extLst>
      <p:ext uri="{BB962C8B-B14F-4D97-AF65-F5344CB8AC3E}">
        <p14:creationId xmlns:p14="http://schemas.microsoft.com/office/powerpoint/2010/main" val="4452274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737D229-7FE0-FC32-E62C-67B893CAF340}"/>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F0F183C3-98C0-6D18-76DA-6C8F3A83CB37}"/>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709BE94C-0204-96E0-128A-043D2A7CE544}"/>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5F840BEC-DE12-FECA-4A8B-04A52855F699}"/>
              </a:ext>
            </a:extLst>
          </p:cNvPr>
          <p:cNvSpPr>
            <a:spLocks noGrp="1"/>
          </p:cNvSpPr>
          <p:nvPr>
            <p:ph type="dt" sz="half" idx="10"/>
          </p:nvPr>
        </p:nvSpPr>
        <p:spPr/>
        <p:txBody>
          <a:bodyPr/>
          <a:lstStyle/>
          <a:p>
            <a:fld id="{CE0B3CFB-4E36-D547-9913-7273632BC68C}" type="datetimeFigureOut">
              <a:rPr lang="fr-FR" smtClean="0"/>
              <a:t>23/04/2024</a:t>
            </a:fld>
            <a:endParaRPr lang="fr-FR"/>
          </a:p>
        </p:txBody>
      </p:sp>
      <p:sp>
        <p:nvSpPr>
          <p:cNvPr id="6" name="Espace réservé du pied de page 5">
            <a:extLst>
              <a:ext uri="{FF2B5EF4-FFF2-40B4-BE49-F238E27FC236}">
                <a16:creationId xmlns:a16="http://schemas.microsoft.com/office/drawing/2014/main" id="{7AEEA476-38F8-225F-6068-49E2ECEEE7C6}"/>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C92EFC23-29A4-EF56-F660-0C1C67D4582B}"/>
              </a:ext>
            </a:extLst>
          </p:cNvPr>
          <p:cNvSpPr>
            <a:spLocks noGrp="1"/>
          </p:cNvSpPr>
          <p:nvPr>
            <p:ph type="sldNum" sz="quarter" idx="12"/>
          </p:nvPr>
        </p:nvSpPr>
        <p:spPr/>
        <p:txBody>
          <a:bodyPr/>
          <a:lstStyle/>
          <a:p>
            <a:fld id="{F84C26B8-CDF8-154E-BFC5-0DED557B7C73}" type="slidenum">
              <a:rPr lang="fr-FR" smtClean="0"/>
              <a:t>‹#›</a:t>
            </a:fld>
            <a:endParaRPr lang="fr-FR"/>
          </a:p>
        </p:txBody>
      </p:sp>
    </p:spTree>
    <p:extLst>
      <p:ext uri="{BB962C8B-B14F-4D97-AF65-F5344CB8AC3E}">
        <p14:creationId xmlns:p14="http://schemas.microsoft.com/office/powerpoint/2010/main" val="3184756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66B12F4-1909-F544-6081-0FF241EC3E5D}"/>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CBF6E160-9CED-C8B1-CAA4-DC0FAEF84B5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D7D12394-E69C-737F-E8D6-A1E3B6429F76}"/>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1E6819B6-D79E-972B-BF87-1FCCF066206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7DF09031-7DA0-5183-994D-CE1AC4F13DE8}"/>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01C0E556-2EDD-44A4-6561-EAA692A7D758}"/>
              </a:ext>
            </a:extLst>
          </p:cNvPr>
          <p:cNvSpPr>
            <a:spLocks noGrp="1"/>
          </p:cNvSpPr>
          <p:nvPr>
            <p:ph type="dt" sz="half" idx="10"/>
          </p:nvPr>
        </p:nvSpPr>
        <p:spPr/>
        <p:txBody>
          <a:bodyPr/>
          <a:lstStyle/>
          <a:p>
            <a:fld id="{CE0B3CFB-4E36-D547-9913-7273632BC68C}" type="datetimeFigureOut">
              <a:rPr lang="fr-FR" smtClean="0"/>
              <a:t>23/04/2024</a:t>
            </a:fld>
            <a:endParaRPr lang="fr-FR"/>
          </a:p>
        </p:txBody>
      </p:sp>
      <p:sp>
        <p:nvSpPr>
          <p:cNvPr id="8" name="Espace réservé du pied de page 7">
            <a:extLst>
              <a:ext uri="{FF2B5EF4-FFF2-40B4-BE49-F238E27FC236}">
                <a16:creationId xmlns:a16="http://schemas.microsoft.com/office/drawing/2014/main" id="{6400EC4C-C87D-3B1B-86D1-8C2C1A2716B7}"/>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1F1B556C-336E-05A9-5D17-ED2EDC469B80}"/>
              </a:ext>
            </a:extLst>
          </p:cNvPr>
          <p:cNvSpPr>
            <a:spLocks noGrp="1"/>
          </p:cNvSpPr>
          <p:nvPr>
            <p:ph type="sldNum" sz="quarter" idx="12"/>
          </p:nvPr>
        </p:nvSpPr>
        <p:spPr/>
        <p:txBody>
          <a:bodyPr/>
          <a:lstStyle/>
          <a:p>
            <a:fld id="{F84C26B8-CDF8-154E-BFC5-0DED557B7C73}" type="slidenum">
              <a:rPr lang="fr-FR" smtClean="0"/>
              <a:t>‹#›</a:t>
            </a:fld>
            <a:endParaRPr lang="fr-FR"/>
          </a:p>
        </p:txBody>
      </p:sp>
    </p:spTree>
    <p:extLst>
      <p:ext uri="{BB962C8B-B14F-4D97-AF65-F5344CB8AC3E}">
        <p14:creationId xmlns:p14="http://schemas.microsoft.com/office/powerpoint/2010/main" val="36407254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00C6749-A1EB-B2DC-B826-E1C0EB484F2D}"/>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6C30C7CB-64CC-96F1-064E-AA19ED8447F6}"/>
              </a:ext>
            </a:extLst>
          </p:cNvPr>
          <p:cNvSpPr>
            <a:spLocks noGrp="1"/>
          </p:cNvSpPr>
          <p:nvPr>
            <p:ph type="dt" sz="half" idx="10"/>
          </p:nvPr>
        </p:nvSpPr>
        <p:spPr/>
        <p:txBody>
          <a:bodyPr/>
          <a:lstStyle/>
          <a:p>
            <a:fld id="{CE0B3CFB-4E36-D547-9913-7273632BC68C}" type="datetimeFigureOut">
              <a:rPr lang="fr-FR" smtClean="0"/>
              <a:t>23/04/2024</a:t>
            </a:fld>
            <a:endParaRPr lang="fr-FR"/>
          </a:p>
        </p:txBody>
      </p:sp>
      <p:sp>
        <p:nvSpPr>
          <p:cNvPr id="4" name="Espace réservé du pied de page 3">
            <a:extLst>
              <a:ext uri="{FF2B5EF4-FFF2-40B4-BE49-F238E27FC236}">
                <a16:creationId xmlns:a16="http://schemas.microsoft.com/office/drawing/2014/main" id="{BA6E6608-70D3-FC20-400C-37156D0F963E}"/>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4ED4CB15-3D7D-78DA-A007-9D9B1EA714B4}"/>
              </a:ext>
            </a:extLst>
          </p:cNvPr>
          <p:cNvSpPr>
            <a:spLocks noGrp="1"/>
          </p:cNvSpPr>
          <p:nvPr>
            <p:ph type="sldNum" sz="quarter" idx="12"/>
          </p:nvPr>
        </p:nvSpPr>
        <p:spPr/>
        <p:txBody>
          <a:bodyPr/>
          <a:lstStyle/>
          <a:p>
            <a:fld id="{F84C26B8-CDF8-154E-BFC5-0DED557B7C73}" type="slidenum">
              <a:rPr lang="fr-FR" smtClean="0"/>
              <a:t>‹#›</a:t>
            </a:fld>
            <a:endParaRPr lang="fr-FR"/>
          </a:p>
        </p:txBody>
      </p:sp>
    </p:spTree>
    <p:extLst>
      <p:ext uri="{BB962C8B-B14F-4D97-AF65-F5344CB8AC3E}">
        <p14:creationId xmlns:p14="http://schemas.microsoft.com/office/powerpoint/2010/main" val="36138815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0821A1E7-4C74-C099-2B63-0C2A73F98F03}"/>
              </a:ext>
            </a:extLst>
          </p:cNvPr>
          <p:cNvSpPr>
            <a:spLocks noGrp="1"/>
          </p:cNvSpPr>
          <p:nvPr>
            <p:ph type="dt" sz="half" idx="10"/>
          </p:nvPr>
        </p:nvSpPr>
        <p:spPr/>
        <p:txBody>
          <a:bodyPr/>
          <a:lstStyle/>
          <a:p>
            <a:fld id="{CE0B3CFB-4E36-D547-9913-7273632BC68C}" type="datetimeFigureOut">
              <a:rPr lang="fr-FR" smtClean="0"/>
              <a:t>23/04/2024</a:t>
            </a:fld>
            <a:endParaRPr lang="fr-FR"/>
          </a:p>
        </p:txBody>
      </p:sp>
      <p:sp>
        <p:nvSpPr>
          <p:cNvPr id="3" name="Espace réservé du pied de page 2">
            <a:extLst>
              <a:ext uri="{FF2B5EF4-FFF2-40B4-BE49-F238E27FC236}">
                <a16:creationId xmlns:a16="http://schemas.microsoft.com/office/drawing/2014/main" id="{659BFF09-CD39-17F3-E9C4-62779D6826B4}"/>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701A3990-2E98-127A-D799-991A7503350C}"/>
              </a:ext>
            </a:extLst>
          </p:cNvPr>
          <p:cNvSpPr>
            <a:spLocks noGrp="1"/>
          </p:cNvSpPr>
          <p:nvPr>
            <p:ph type="sldNum" sz="quarter" idx="12"/>
          </p:nvPr>
        </p:nvSpPr>
        <p:spPr/>
        <p:txBody>
          <a:bodyPr/>
          <a:lstStyle/>
          <a:p>
            <a:fld id="{F84C26B8-CDF8-154E-BFC5-0DED557B7C73}" type="slidenum">
              <a:rPr lang="fr-FR" smtClean="0"/>
              <a:t>‹#›</a:t>
            </a:fld>
            <a:endParaRPr lang="fr-FR"/>
          </a:p>
        </p:txBody>
      </p:sp>
    </p:spTree>
    <p:extLst>
      <p:ext uri="{BB962C8B-B14F-4D97-AF65-F5344CB8AC3E}">
        <p14:creationId xmlns:p14="http://schemas.microsoft.com/office/powerpoint/2010/main" val="11507850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C5270FB-FA5C-79A7-916C-9791A6B9F35B}"/>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3D4EC5D1-A9BA-9828-61B8-A62EB750D6E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01CEAAF5-D8FB-F58F-4D08-E2A1D4D7D59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4969A5C3-DF37-BC98-C58F-17EFA5183C37}"/>
              </a:ext>
            </a:extLst>
          </p:cNvPr>
          <p:cNvSpPr>
            <a:spLocks noGrp="1"/>
          </p:cNvSpPr>
          <p:nvPr>
            <p:ph type="dt" sz="half" idx="10"/>
          </p:nvPr>
        </p:nvSpPr>
        <p:spPr/>
        <p:txBody>
          <a:bodyPr/>
          <a:lstStyle/>
          <a:p>
            <a:fld id="{CE0B3CFB-4E36-D547-9913-7273632BC68C}" type="datetimeFigureOut">
              <a:rPr lang="fr-FR" smtClean="0"/>
              <a:t>23/04/2024</a:t>
            </a:fld>
            <a:endParaRPr lang="fr-FR"/>
          </a:p>
        </p:txBody>
      </p:sp>
      <p:sp>
        <p:nvSpPr>
          <p:cNvPr id="6" name="Espace réservé du pied de page 5">
            <a:extLst>
              <a:ext uri="{FF2B5EF4-FFF2-40B4-BE49-F238E27FC236}">
                <a16:creationId xmlns:a16="http://schemas.microsoft.com/office/drawing/2014/main" id="{E9310DF5-5C2B-EABC-D129-5A9617390CEF}"/>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1BE75D1E-EF0A-5365-2875-5746E5F57D21}"/>
              </a:ext>
            </a:extLst>
          </p:cNvPr>
          <p:cNvSpPr>
            <a:spLocks noGrp="1"/>
          </p:cNvSpPr>
          <p:nvPr>
            <p:ph type="sldNum" sz="quarter" idx="12"/>
          </p:nvPr>
        </p:nvSpPr>
        <p:spPr/>
        <p:txBody>
          <a:bodyPr/>
          <a:lstStyle/>
          <a:p>
            <a:fld id="{F84C26B8-CDF8-154E-BFC5-0DED557B7C73}" type="slidenum">
              <a:rPr lang="fr-FR" smtClean="0"/>
              <a:t>‹#›</a:t>
            </a:fld>
            <a:endParaRPr lang="fr-FR"/>
          </a:p>
        </p:txBody>
      </p:sp>
    </p:spTree>
    <p:extLst>
      <p:ext uri="{BB962C8B-B14F-4D97-AF65-F5344CB8AC3E}">
        <p14:creationId xmlns:p14="http://schemas.microsoft.com/office/powerpoint/2010/main" val="31677936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31BCCDB-1E32-7AFE-906F-23C327B99815}"/>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146FBFD0-4C62-EA15-D96E-F984D7ABE9C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A7C7C93C-045C-947C-D60E-E61F6B3C4DB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7761ACBE-F695-772F-61FC-FFC04D1E30D1}"/>
              </a:ext>
            </a:extLst>
          </p:cNvPr>
          <p:cNvSpPr>
            <a:spLocks noGrp="1"/>
          </p:cNvSpPr>
          <p:nvPr>
            <p:ph type="dt" sz="half" idx="10"/>
          </p:nvPr>
        </p:nvSpPr>
        <p:spPr/>
        <p:txBody>
          <a:bodyPr/>
          <a:lstStyle/>
          <a:p>
            <a:fld id="{CE0B3CFB-4E36-D547-9913-7273632BC68C}" type="datetimeFigureOut">
              <a:rPr lang="fr-FR" smtClean="0"/>
              <a:t>23/04/2024</a:t>
            </a:fld>
            <a:endParaRPr lang="fr-FR"/>
          </a:p>
        </p:txBody>
      </p:sp>
      <p:sp>
        <p:nvSpPr>
          <p:cNvPr id="6" name="Espace réservé du pied de page 5">
            <a:extLst>
              <a:ext uri="{FF2B5EF4-FFF2-40B4-BE49-F238E27FC236}">
                <a16:creationId xmlns:a16="http://schemas.microsoft.com/office/drawing/2014/main" id="{A57458B2-0132-F695-AEAF-B25141276C7D}"/>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8729024B-CDD8-EB98-5DCD-6993D852C477}"/>
              </a:ext>
            </a:extLst>
          </p:cNvPr>
          <p:cNvSpPr>
            <a:spLocks noGrp="1"/>
          </p:cNvSpPr>
          <p:nvPr>
            <p:ph type="sldNum" sz="quarter" idx="12"/>
          </p:nvPr>
        </p:nvSpPr>
        <p:spPr/>
        <p:txBody>
          <a:bodyPr/>
          <a:lstStyle/>
          <a:p>
            <a:fld id="{F84C26B8-CDF8-154E-BFC5-0DED557B7C73}" type="slidenum">
              <a:rPr lang="fr-FR" smtClean="0"/>
              <a:t>‹#›</a:t>
            </a:fld>
            <a:endParaRPr lang="fr-FR"/>
          </a:p>
        </p:txBody>
      </p:sp>
    </p:spTree>
    <p:extLst>
      <p:ext uri="{BB962C8B-B14F-4D97-AF65-F5344CB8AC3E}">
        <p14:creationId xmlns:p14="http://schemas.microsoft.com/office/powerpoint/2010/main" val="2192901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A8A08D06-CB8D-53AA-636A-F8EDD118A02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82C4D49E-90C4-E77E-8F7F-68D9F55C884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04F4FACD-6336-2E0C-AD0E-BE506E8F334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E0B3CFB-4E36-D547-9913-7273632BC68C}" type="datetimeFigureOut">
              <a:rPr lang="fr-FR" smtClean="0"/>
              <a:t>23/04/2024</a:t>
            </a:fld>
            <a:endParaRPr lang="fr-FR"/>
          </a:p>
        </p:txBody>
      </p:sp>
      <p:sp>
        <p:nvSpPr>
          <p:cNvPr id="5" name="Espace réservé du pied de page 4">
            <a:extLst>
              <a:ext uri="{FF2B5EF4-FFF2-40B4-BE49-F238E27FC236}">
                <a16:creationId xmlns:a16="http://schemas.microsoft.com/office/drawing/2014/main" id="{FDEA7110-A403-2872-E9EA-F024943612E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3FC52D8A-138C-6D92-AB39-347446A2A29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84C26B8-CDF8-154E-BFC5-0DED557B7C73}" type="slidenum">
              <a:rPr lang="fr-FR" smtClean="0"/>
              <a:t>‹#›</a:t>
            </a:fld>
            <a:endParaRPr lang="fr-FR"/>
          </a:p>
        </p:txBody>
      </p:sp>
    </p:spTree>
    <p:extLst>
      <p:ext uri="{BB962C8B-B14F-4D97-AF65-F5344CB8AC3E}">
        <p14:creationId xmlns:p14="http://schemas.microsoft.com/office/powerpoint/2010/main" val="267697399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5.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10.emf"/><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1">
            <a:extLst>
              <a:ext uri="{FF2B5EF4-FFF2-40B4-BE49-F238E27FC236}">
                <a16:creationId xmlns:a16="http://schemas.microsoft.com/office/drawing/2014/main" id="{EC12CDCC-0173-8C9F-AA21-3ADB9BA547FF}"/>
              </a:ext>
            </a:extLst>
          </p:cNvPr>
          <p:cNvSpPr txBox="1">
            <a:spLocks/>
          </p:cNvSpPr>
          <p:nvPr/>
        </p:nvSpPr>
        <p:spPr>
          <a:xfrm>
            <a:off x="6587705" y="3376700"/>
            <a:ext cx="4757214" cy="326541"/>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None/>
            </a:pPr>
            <a:r>
              <a:rPr lang="es-ES" dirty="0"/>
              <a:t>DP - </a:t>
            </a:r>
            <a:r>
              <a:rPr lang="es-ES" dirty="0" err="1"/>
              <a:t>Maroc</a:t>
            </a:r>
            <a:r>
              <a:rPr lang="es-ES" dirty="0"/>
              <a:t> </a:t>
            </a:r>
          </a:p>
        </p:txBody>
      </p:sp>
      <p:sp>
        <p:nvSpPr>
          <p:cNvPr id="5" name="Marcador de texto 2">
            <a:extLst>
              <a:ext uri="{FF2B5EF4-FFF2-40B4-BE49-F238E27FC236}">
                <a16:creationId xmlns:a16="http://schemas.microsoft.com/office/drawing/2014/main" id="{7911E225-2E2B-BF63-B2EA-F41AC4D27D64}"/>
              </a:ext>
            </a:extLst>
          </p:cNvPr>
          <p:cNvSpPr txBox="1">
            <a:spLocks/>
          </p:cNvSpPr>
          <p:nvPr/>
        </p:nvSpPr>
        <p:spPr>
          <a:xfrm>
            <a:off x="6587705" y="2905761"/>
            <a:ext cx="4757216" cy="434340"/>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None/>
            </a:pPr>
            <a:r>
              <a:rPr lang="es-ES" b="1" dirty="0" err="1">
                <a:solidFill>
                  <a:schemeClr val="accent1"/>
                </a:solidFill>
              </a:rPr>
              <a:t>Houda</a:t>
            </a:r>
            <a:r>
              <a:rPr lang="es-ES" b="1" dirty="0">
                <a:solidFill>
                  <a:schemeClr val="accent1"/>
                </a:solidFill>
              </a:rPr>
              <a:t> TAIMOURYA</a:t>
            </a:r>
          </a:p>
        </p:txBody>
      </p:sp>
      <p:sp>
        <p:nvSpPr>
          <p:cNvPr id="6" name="Marcador de texto 3">
            <a:extLst>
              <a:ext uri="{FF2B5EF4-FFF2-40B4-BE49-F238E27FC236}">
                <a16:creationId xmlns:a16="http://schemas.microsoft.com/office/drawing/2014/main" id="{EDF951B7-DD27-F988-9691-E2328C98C601}"/>
              </a:ext>
            </a:extLst>
          </p:cNvPr>
          <p:cNvSpPr txBox="1">
            <a:spLocks/>
          </p:cNvSpPr>
          <p:nvPr/>
        </p:nvSpPr>
        <p:spPr>
          <a:xfrm>
            <a:off x="6587704" y="3853788"/>
            <a:ext cx="5438041" cy="755710"/>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just">
              <a:buNone/>
            </a:pPr>
            <a:r>
              <a:rPr lang="es-ES" sz="2000" b="1" dirty="0" err="1">
                <a:solidFill>
                  <a:srgbClr val="0070C0"/>
                </a:solidFill>
                <a:latin typeface="Calibri" charset="0"/>
                <a:ea typeface="Calibri" charset="0"/>
                <a:cs typeface="Calibri" charset="0"/>
              </a:rPr>
              <a:t>Présentation</a:t>
            </a:r>
            <a:r>
              <a:rPr lang="es-ES" sz="2000" b="1" dirty="0">
                <a:solidFill>
                  <a:srgbClr val="0070C0"/>
                </a:solidFill>
                <a:latin typeface="Calibri" charset="0"/>
                <a:ea typeface="Calibri" charset="0"/>
                <a:cs typeface="Calibri" charset="0"/>
              </a:rPr>
              <a:t> et </a:t>
            </a:r>
            <a:r>
              <a:rPr lang="es-ES" sz="2000" b="1" dirty="0" err="1">
                <a:solidFill>
                  <a:srgbClr val="0070C0"/>
                </a:solidFill>
                <a:latin typeface="Calibri" charset="0"/>
                <a:ea typeface="Calibri" charset="0"/>
                <a:cs typeface="Calibri" charset="0"/>
              </a:rPr>
              <a:t>validation</a:t>
            </a:r>
            <a:r>
              <a:rPr lang="es-ES" sz="2000" b="1" dirty="0">
                <a:solidFill>
                  <a:srgbClr val="0070C0"/>
                </a:solidFill>
                <a:latin typeface="Calibri" charset="0"/>
                <a:ea typeface="Calibri" charset="0"/>
                <a:cs typeface="Calibri" charset="0"/>
              </a:rPr>
              <a:t> du CLD. </a:t>
            </a:r>
          </a:p>
        </p:txBody>
      </p:sp>
      <p:sp>
        <p:nvSpPr>
          <p:cNvPr id="11" name="ZoneTexte 10"/>
          <p:cNvSpPr txBox="1"/>
          <p:nvPr/>
        </p:nvSpPr>
        <p:spPr>
          <a:xfrm>
            <a:off x="9306724" y="1336257"/>
            <a:ext cx="2467406" cy="523220"/>
          </a:xfrm>
          <a:prstGeom prst="rect">
            <a:avLst/>
          </a:prstGeom>
          <a:solidFill>
            <a:schemeClr val="bg1"/>
          </a:solidFill>
        </p:spPr>
        <p:txBody>
          <a:bodyPr wrap="square" rtlCol="0">
            <a:spAutoFit/>
          </a:bodyPr>
          <a:lstStyle/>
          <a:p>
            <a:pPr algn="r"/>
            <a:r>
              <a:rPr lang="fr-FR" sz="1400" b="1" dirty="0">
                <a:latin typeface="American Typewriter" charset="0"/>
                <a:ea typeface="American Typewriter" charset="0"/>
                <a:cs typeface="American Typewriter" charset="0"/>
              </a:rPr>
              <a:t>01.02.2024</a:t>
            </a:r>
          </a:p>
          <a:p>
            <a:pPr algn="r"/>
            <a:r>
              <a:rPr lang="fr-FR" sz="1400" b="1" dirty="0">
                <a:latin typeface="American Typewriter" charset="0"/>
                <a:ea typeface="American Typewriter" charset="0"/>
                <a:cs typeface="American Typewriter" charset="0"/>
              </a:rPr>
              <a:t>Hôtel prestige, Agadir</a:t>
            </a:r>
          </a:p>
        </p:txBody>
      </p:sp>
      <p:sp>
        <p:nvSpPr>
          <p:cNvPr id="12" name="Marcador de texto 1">
            <a:extLst>
              <a:ext uri="{FF2B5EF4-FFF2-40B4-BE49-F238E27FC236}">
                <a16:creationId xmlns:a16="http://schemas.microsoft.com/office/drawing/2014/main" id="{EC12CDCC-0173-8C9F-AA21-3ADB9BA547FF}"/>
              </a:ext>
            </a:extLst>
          </p:cNvPr>
          <p:cNvSpPr txBox="1">
            <a:spLocks/>
          </p:cNvSpPr>
          <p:nvPr/>
        </p:nvSpPr>
        <p:spPr>
          <a:xfrm>
            <a:off x="7354900" y="5334412"/>
            <a:ext cx="4670845" cy="1173532"/>
          </a:xfrm>
          <a:prstGeom prst="rect">
            <a:avLst/>
          </a:prstGeom>
          <a:solidFill>
            <a:schemeClr val="bg1"/>
          </a:solidFill>
        </p:spPr>
        <p:txBody>
          <a:bodyPr/>
          <a:lstStyle>
            <a:lvl1pPr marL="0" indent="0" algn="l" defTabSz="914400" rtl="0" eaLnBrk="1" latinLnBrk="0" hangingPunct="1">
              <a:lnSpc>
                <a:spcPct val="90000"/>
              </a:lnSpc>
              <a:spcBef>
                <a:spcPts val="1000"/>
              </a:spcBef>
              <a:buFont typeface="Arial" panose="020B0604020202020204" pitchFamily="34" charset="0"/>
              <a:buNone/>
              <a:defRPr sz="2000" i="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fr-FR" sz="1600" b="1" dirty="0">
                <a:latin typeface="Times New Roman" charset="0"/>
                <a:ea typeface="Times New Roman" charset="0"/>
                <a:cs typeface="Times New Roman" charset="0"/>
              </a:rPr>
              <a:t>Second Atelier</a:t>
            </a:r>
          </a:p>
          <a:p>
            <a:pPr algn="just"/>
            <a:r>
              <a:rPr lang="fr-FR" sz="1600" dirty="0">
                <a:solidFill>
                  <a:srgbClr val="0070C0"/>
                </a:solidFill>
                <a:latin typeface="Times New Roman" charset="0"/>
                <a:ea typeface="Times New Roman" charset="0"/>
                <a:cs typeface="Times New Roman" charset="0"/>
              </a:rPr>
              <a:t>Opportunités et impacts de l’utilisation de l’eau dessalée et d’autres innovations technologiques pour une agriculture durable </a:t>
            </a:r>
          </a:p>
        </p:txBody>
      </p:sp>
      <p:pic>
        <p:nvPicPr>
          <p:cNvPr id="13" name="Image 12"/>
          <p:cNvPicPr>
            <a:picLocks noChangeAspect="1"/>
          </p:cNvPicPr>
          <p:nvPr/>
        </p:nvPicPr>
        <p:blipFill>
          <a:blip r:embed="rId3"/>
          <a:stretch>
            <a:fillRect/>
          </a:stretch>
        </p:blipFill>
        <p:spPr>
          <a:xfrm>
            <a:off x="0" y="5941570"/>
            <a:ext cx="1866900" cy="749300"/>
          </a:xfrm>
          <a:prstGeom prst="rect">
            <a:avLst/>
          </a:prstGeom>
        </p:spPr>
      </p:pic>
      <p:pic>
        <p:nvPicPr>
          <p:cNvPr id="14" name="Image 13"/>
          <p:cNvPicPr>
            <a:picLocks noChangeAspect="1"/>
          </p:cNvPicPr>
          <p:nvPr/>
        </p:nvPicPr>
        <p:blipFill>
          <a:blip r:embed="rId4"/>
          <a:stretch>
            <a:fillRect/>
          </a:stretch>
        </p:blipFill>
        <p:spPr>
          <a:xfrm>
            <a:off x="10179170" y="327161"/>
            <a:ext cx="1555057" cy="1058762"/>
          </a:xfrm>
          <a:prstGeom prst="rect">
            <a:avLst/>
          </a:prstGeom>
        </p:spPr>
      </p:pic>
      <p:pic>
        <p:nvPicPr>
          <p:cNvPr id="16" name="Picture 8">
            <a:extLst>
              <a:ext uri="{FF2B5EF4-FFF2-40B4-BE49-F238E27FC236}">
                <a16:creationId xmlns:a16="http://schemas.microsoft.com/office/drawing/2014/main" id="{2D25D598-BDF1-C96C-2197-4F508B2E24A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0279" y="13744"/>
            <a:ext cx="5717469" cy="4826000"/>
          </a:xfrm>
          <a:prstGeom prst="rect">
            <a:avLst/>
          </a:prstGeom>
          <a:noFill/>
          <a:extLst>
            <a:ext uri="{909E8E84-426E-40DD-AFC4-6F175D3DCCD1}">
              <a14:hiddenFill xmlns:a14="http://schemas.microsoft.com/office/drawing/2010/main">
                <a:solidFill>
                  <a:srgbClr val="FFFFFF"/>
                </a:solidFill>
              </a14:hiddenFill>
            </a:ext>
          </a:extLst>
        </p:spPr>
      </p:pic>
      <p:pic>
        <p:nvPicPr>
          <p:cNvPr id="15" name="Image 14">
            <a:extLst>
              <a:ext uri="{FF2B5EF4-FFF2-40B4-BE49-F238E27FC236}">
                <a16:creationId xmlns:a16="http://schemas.microsoft.com/office/drawing/2014/main" id="{790FBC41-F93A-AFCE-A634-DB472EFEB352}"/>
              </a:ext>
            </a:extLst>
          </p:cNvPr>
          <p:cNvPicPr>
            <a:picLocks noChangeAspect="1"/>
          </p:cNvPicPr>
          <p:nvPr/>
        </p:nvPicPr>
        <p:blipFill>
          <a:blip r:embed="rId6"/>
          <a:stretch>
            <a:fillRect/>
          </a:stretch>
        </p:blipFill>
        <p:spPr>
          <a:xfrm>
            <a:off x="2572188" y="3490753"/>
            <a:ext cx="3890537" cy="2825467"/>
          </a:xfrm>
          <a:prstGeom prst="rect">
            <a:avLst/>
          </a:prstGeom>
        </p:spPr>
      </p:pic>
    </p:spTree>
    <p:extLst>
      <p:ext uri="{BB962C8B-B14F-4D97-AF65-F5344CB8AC3E}">
        <p14:creationId xmlns:p14="http://schemas.microsoft.com/office/powerpoint/2010/main" val="8672299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FAEE87D8-F495-294B-62C6-009ADD3EECCA}"/>
              </a:ext>
            </a:extLst>
          </p:cNvPr>
          <p:cNvPicPr>
            <a:picLocks noChangeAspect="1"/>
          </p:cNvPicPr>
          <p:nvPr/>
        </p:nvPicPr>
        <p:blipFill>
          <a:blip r:embed="rId3"/>
          <a:stretch>
            <a:fillRect/>
          </a:stretch>
        </p:blipFill>
        <p:spPr>
          <a:xfrm>
            <a:off x="1666317" y="4996541"/>
            <a:ext cx="3185980" cy="1340549"/>
          </a:xfrm>
          <a:prstGeom prst="rect">
            <a:avLst/>
          </a:prstGeom>
        </p:spPr>
      </p:pic>
      <p:sp>
        <p:nvSpPr>
          <p:cNvPr id="5" name="Titre 4">
            <a:extLst>
              <a:ext uri="{FF2B5EF4-FFF2-40B4-BE49-F238E27FC236}">
                <a16:creationId xmlns:a16="http://schemas.microsoft.com/office/drawing/2014/main" id="{1E75AA24-518C-6661-CF7E-CB2194E7C9DC}"/>
              </a:ext>
            </a:extLst>
          </p:cNvPr>
          <p:cNvSpPr>
            <a:spLocks noGrp="1"/>
          </p:cNvSpPr>
          <p:nvPr>
            <p:ph type="title"/>
          </p:nvPr>
        </p:nvSpPr>
        <p:spPr>
          <a:xfrm>
            <a:off x="750909" y="-254006"/>
            <a:ext cx="10515600" cy="1325563"/>
          </a:xfrm>
        </p:spPr>
        <p:txBody>
          <a:bodyPr>
            <a:normAutofit/>
          </a:bodyPr>
          <a:lstStyle/>
          <a:p>
            <a:r>
              <a:rPr lang="fr-FR" sz="3600" b="1" dirty="0">
                <a:solidFill>
                  <a:srgbClr val="3399CC"/>
                </a:solidFill>
                <a:latin typeface="+mn-lt"/>
                <a:ea typeface="+mn-ea"/>
                <a:cs typeface="+mn-cs"/>
              </a:rPr>
              <a:t>Variables clés</a:t>
            </a:r>
          </a:p>
        </p:txBody>
      </p:sp>
      <p:sp>
        <p:nvSpPr>
          <p:cNvPr id="11" name="ZoneTexte 10">
            <a:extLst>
              <a:ext uri="{FF2B5EF4-FFF2-40B4-BE49-F238E27FC236}">
                <a16:creationId xmlns:a16="http://schemas.microsoft.com/office/drawing/2014/main" id="{FAEA1B18-3BAE-0A6F-E94C-CE924B622559}"/>
              </a:ext>
            </a:extLst>
          </p:cNvPr>
          <p:cNvSpPr txBox="1"/>
          <p:nvPr/>
        </p:nvSpPr>
        <p:spPr>
          <a:xfrm>
            <a:off x="150122" y="4583522"/>
            <a:ext cx="6218369" cy="461665"/>
          </a:xfrm>
          <a:prstGeom prst="rect">
            <a:avLst/>
          </a:prstGeom>
          <a:noFill/>
        </p:spPr>
        <p:txBody>
          <a:bodyPr wrap="square">
            <a:spAutoFit/>
          </a:bodyPr>
          <a:lstStyle/>
          <a:p>
            <a:r>
              <a:rPr lang="fr-MA" sz="2400" dirty="0">
                <a:latin typeface="Calibri" charset="0"/>
                <a:ea typeface="Calibri" charset="0"/>
                <a:cs typeface="Calibri" charset="0"/>
              </a:rPr>
              <a:t>Variables à partir desquelles les liens sont fourni</a:t>
            </a:r>
            <a:endParaRPr lang="fr-FR" sz="2400" dirty="0">
              <a:latin typeface="Calibri" charset="0"/>
              <a:ea typeface="Calibri" charset="0"/>
              <a:cs typeface="Calibri" charset="0"/>
            </a:endParaRPr>
          </a:p>
        </p:txBody>
      </p:sp>
      <p:pic>
        <p:nvPicPr>
          <p:cNvPr id="14" name="Image 13">
            <a:extLst>
              <a:ext uri="{FF2B5EF4-FFF2-40B4-BE49-F238E27FC236}">
                <a16:creationId xmlns:a16="http://schemas.microsoft.com/office/drawing/2014/main" id="{32218316-5567-DB3A-FEE0-3366B7C623EB}"/>
              </a:ext>
            </a:extLst>
          </p:cNvPr>
          <p:cNvPicPr>
            <a:picLocks noChangeAspect="1"/>
          </p:cNvPicPr>
          <p:nvPr/>
        </p:nvPicPr>
        <p:blipFill>
          <a:blip r:embed="rId4"/>
          <a:stretch>
            <a:fillRect/>
          </a:stretch>
        </p:blipFill>
        <p:spPr>
          <a:xfrm>
            <a:off x="178971" y="762923"/>
            <a:ext cx="5320202" cy="3350544"/>
          </a:xfrm>
          <a:prstGeom prst="rect">
            <a:avLst/>
          </a:prstGeom>
        </p:spPr>
      </p:pic>
      <p:pic>
        <p:nvPicPr>
          <p:cNvPr id="15" name="Image 14">
            <a:extLst>
              <a:ext uri="{FF2B5EF4-FFF2-40B4-BE49-F238E27FC236}">
                <a16:creationId xmlns:a16="http://schemas.microsoft.com/office/drawing/2014/main" id="{88A8FED8-DAD0-C36A-716D-4FB140C5F161}"/>
              </a:ext>
            </a:extLst>
          </p:cNvPr>
          <p:cNvPicPr>
            <a:picLocks noChangeAspect="1"/>
          </p:cNvPicPr>
          <p:nvPr/>
        </p:nvPicPr>
        <p:blipFill>
          <a:blip r:embed="rId5"/>
          <a:stretch>
            <a:fillRect/>
          </a:stretch>
        </p:blipFill>
        <p:spPr>
          <a:xfrm>
            <a:off x="8795975" y="4906244"/>
            <a:ext cx="2308060" cy="1270729"/>
          </a:xfrm>
          <a:prstGeom prst="rect">
            <a:avLst/>
          </a:prstGeom>
        </p:spPr>
      </p:pic>
      <p:pic>
        <p:nvPicPr>
          <p:cNvPr id="17" name="Image 16">
            <a:extLst>
              <a:ext uri="{FF2B5EF4-FFF2-40B4-BE49-F238E27FC236}">
                <a16:creationId xmlns:a16="http://schemas.microsoft.com/office/drawing/2014/main" id="{EFD5A268-DD03-B9BF-014B-119E67AFDB65}"/>
              </a:ext>
            </a:extLst>
          </p:cNvPr>
          <p:cNvPicPr>
            <a:picLocks noChangeAspect="1"/>
          </p:cNvPicPr>
          <p:nvPr/>
        </p:nvPicPr>
        <p:blipFill>
          <a:blip r:embed="rId6"/>
          <a:stretch>
            <a:fillRect/>
          </a:stretch>
        </p:blipFill>
        <p:spPr>
          <a:xfrm>
            <a:off x="6339999" y="762922"/>
            <a:ext cx="5767336" cy="3278691"/>
          </a:xfrm>
          <a:prstGeom prst="rect">
            <a:avLst/>
          </a:prstGeom>
        </p:spPr>
      </p:pic>
      <p:sp>
        <p:nvSpPr>
          <p:cNvPr id="2" name="ZoneTexte 1">
            <a:extLst>
              <a:ext uri="{FF2B5EF4-FFF2-40B4-BE49-F238E27FC236}">
                <a16:creationId xmlns:a16="http://schemas.microsoft.com/office/drawing/2014/main" id="{3AB5BFCB-B10B-EDAD-F379-07FCD7F0BBD8}"/>
              </a:ext>
            </a:extLst>
          </p:cNvPr>
          <p:cNvSpPr txBox="1"/>
          <p:nvPr/>
        </p:nvSpPr>
        <p:spPr>
          <a:xfrm>
            <a:off x="8016477" y="4583521"/>
            <a:ext cx="3867055" cy="461665"/>
          </a:xfrm>
          <a:prstGeom prst="rect">
            <a:avLst/>
          </a:prstGeom>
          <a:noFill/>
        </p:spPr>
        <p:txBody>
          <a:bodyPr wrap="square">
            <a:spAutoFit/>
          </a:bodyPr>
          <a:lstStyle/>
          <a:p>
            <a:r>
              <a:rPr lang="fr-MA" sz="2400" dirty="0">
                <a:latin typeface="Calibri" charset="0"/>
                <a:ea typeface="Calibri" charset="0"/>
                <a:cs typeface="Calibri" charset="0"/>
              </a:rPr>
              <a:t>Variables recevant des liens</a:t>
            </a:r>
            <a:endParaRPr lang="fr-FR" sz="2400" dirty="0">
              <a:latin typeface="Calibri" charset="0"/>
              <a:ea typeface="Calibri" charset="0"/>
              <a:cs typeface="Calibri" charset="0"/>
            </a:endParaRPr>
          </a:p>
        </p:txBody>
      </p:sp>
      <p:grpSp>
        <p:nvGrpSpPr>
          <p:cNvPr id="9" name="Grouper 8"/>
          <p:cNvGrpSpPr/>
          <p:nvPr/>
        </p:nvGrpSpPr>
        <p:grpSpPr>
          <a:xfrm>
            <a:off x="-951" y="6095279"/>
            <a:ext cx="12192000" cy="762721"/>
            <a:chOff x="0" y="6119336"/>
            <a:chExt cx="12192000" cy="738664"/>
          </a:xfrm>
        </p:grpSpPr>
        <p:sp>
          <p:nvSpPr>
            <p:cNvPr id="10" name="ZoneTexte 9"/>
            <p:cNvSpPr txBox="1"/>
            <p:nvPr/>
          </p:nvSpPr>
          <p:spPr>
            <a:xfrm>
              <a:off x="0" y="6119336"/>
              <a:ext cx="12192000" cy="738664"/>
            </a:xfrm>
            <a:prstGeom prst="rect">
              <a:avLst/>
            </a:prstGeom>
            <a:solidFill>
              <a:srgbClr val="3399CC"/>
            </a:solidFill>
          </p:spPr>
          <p:txBody>
            <a:bodyPr wrap="square" rtlCol="0">
              <a:spAutoFit/>
            </a:bodyPr>
            <a:lstStyle/>
            <a:p>
              <a:pPr algn="just"/>
              <a:r>
                <a:rPr lang="fr-FR" sz="1400" b="1" dirty="0">
                  <a:solidFill>
                    <a:schemeClr val="bg1"/>
                  </a:solidFill>
                  <a:latin typeface="Times New Roman" charset="0"/>
                  <a:ea typeface="Times New Roman" charset="0"/>
                  <a:cs typeface="Times New Roman" charset="0"/>
                </a:rPr>
                <a:t>Second Atelier</a:t>
              </a:r>
            </a:p>
            <a:p>
              <a:pPr algn="just"/>
              <a:r>
                <a:rPr lang="fr-FR" sz="1400" dirty="0">
                  <a:solidFill>
                    <a:schemeClr val="bg1"/>
                  </a:solidFill>
                  <a:latin typeface="Times New Roman" charset="0"/>
                  <a:ea typeface="Times New Roman" charset="0"/>
                  <a:cs typeface="Times New Roman" charset="0"/>
                </a:rPr>
                <a:t>Opportunités et impacts de l’utilisation de l’eau dessalée et </a:t>
              </a:r>
            </a:p>
            <a:p>
              <a:pPr algn="just"/>
              <a:r>
                <a:rPr lang="fr-FR" sz="1400" dirty="0">
                  <a:solidFill>
                    <a:schemeClr val="bg1"/>
                  </a:solidFill>
                  <a:latin typeface="Times New Roman" charset="0"/>
                  <a:ea typeface="Times New Roman" charset="0"/>
                  <a:cs typeface="Times New Roman" charset="0"/>
                </a:rPr>
                <a:t>d’autres innovations technologiques pour une agriculture durable </a:t>
              </a:r>
            </a:p>
          </p:txBody>
        </p:sp>
        <p:pic>
          <p:nvPicPr>
            <p:cNvPr id="12" name="Image 11"/>
            <p:cNvPicPr>
              <a:picLocks noChangeAspect="1"/>
            </p:cNvPicPr>
            <p:nvPr/>
          </p:nvPicPr>
          <p:blipFill>
            <a:blip r:embed="rId7"/>
            <a:stretch>
              <a:fillRect/>
            </a:stretch>
          </p:blipFill>
          <p:spPr>
            <a:xfrm>
              <a:off x="9983787" y="6119336"/>
              <a:ext cx="2082800" cy="635000"/>
            </a:xfrm>
            <a:prstGeom prst="rect">
              <a:avLst/>
            </a:prstGeom>
          </p:spPr>
        </p:pic>
      </p:grpSp>
    </p:spTree>
    <p:extLst>
      <p:ext uri="{BB962C8B-B14F-4D97-AF65-F5344CB8AC3E}">
        <p14:creationId xmlns:p14="http://schemas.microsoft.com/office/powerpoint/2010/main" val="3092387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re 4">
            <a:extLst>
              <a:ext uri="{FF2B5EF4-FFF2-40B4-BE49-F238E27FC236}">
                <a16:creationId xmlns:a16="http://schemas.microsoft.com/office/drawing/2014/main" id="{910653A5-C395-0B78-A6ED-DCD6BEB0FADF}"/>
              </a:ext>
            </a:extLst>
          </p:cNvPr>
          <p:cNvSpPr txBox="1">
            <a:spLocks/>
          </p:cNvSpPr>
          <p:nvPr/>
        </p:nvSpPr>
        <p:spPr>
          <a:xfrm>
            <a:off x="331694" y="425235"/>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3600" b="1" dirty="0">
                <a:solidFill>
                  <a:srgbClr val="3399CC"/>
                </a:solidFill>
                <a:latin typeface="+mn-lt"/>
                <a:ea typeface="+mn-ea"/>
                <a:cs typeface="+mn-cs"/>
              </a:rPr>
              <a:t>La sécurité de l’eau </a:t>
            </a:r>
          </a:p>
        </p:txBody>
      </p:sp>
      <p:pic>
        <p:nvPicPr>
          <p:cNvPr id="2" name="Image 1">
            <a:extLst>
              <a:ext uri="{FF2B5EF4-FFF2-40B4-BE49-F238E27FC236}">
                <a16:creationId xmlns:a16="http://schemas.microsoft.com/office/drawing/2014/main" id="{01435710-2515-0E5D-FA2B-50C71AD84960}"/>
              </a:ext>
            </a:extLst>
          </p:cNvPr>
          <p:cNvPicPr>
            <a:picLocks noChangeAspect="1"/>
          </p:cNvPicPr>
          <p:nvPr/>
        </p:nvPicPr>
        <p:blipFill>
          <a:blip r:embed="rId3"/>
          <a:stretch>
            <a:fillRect/>
          </a:stretch>
        </p:blipFill>
        <p:spPr>
          <a:xfrm>
            <a:off x="4419600" y="614156"/>
            <a:ext cx="7772400" cy="3901520"/>
          </a:xfrm>
          <a:prstGeom prst="rect">
            <a:avLst/>
          </a:prstGeom>
        </p:spPr>
      </p:pic>
      <p:sp>
        <p:nvSpPr>
          <p:cNvPr id="4" name="ZoneTexte 3">
            <a:extLst>
              <a:ext uri="{FF2B5EF4-FFF2-40B4-BE49-F238E27FC236}">
                <a16:creationId xmlns:a16="http://schemas.microsoft.com/office/drawing/2014/main" id="{29C1988D-D3C6-6FFF-5EA8-410802637640}"/>
              </a:ext>
            </a:extLst>
          </p:cNvPr>
          <p:cNvSpPr txBox="1"/>
          <p:nvPr/>
        </p:nvSpPr>
        <p:spPr>
          <a:xfrm>
            <a:off x="0" y="1234823"/>
            <a:ext cx="4419600" cy="3046988"/>
          </a:xfrm>
          <a:prstGeom prst="rect">
            <a:avLst/>
          </a:prstGeom>
          <a:noFill/>
        </p:spPr>
        <p:txBody>
          <a:bodyPr wrap="square">
            <a:spAutoFit/>
          </a:bodyPr>
          <a:lstStyle/>
          <a:p>
            <a:pPr marL="342900" indent="-342900" algn="just">
              <a:buFont typeface="Wingdings" charset="2"/>
              <a:buChar char="ü"/>
            </a:pPr>
            <a:r>
              <a:rPr lang="fr-FR" sz="2400" dirty="0">
                <a:latin typeface="Calibri" charset="0"/>
                <a:ea typeface="Calibri" charset="0"/>
                <a:cs typeface="Calibri" charset="0"/>
              </a:rPr>
              <a:t>La croissance démographique et l’</a:t>
            </a:r>
            <a:r>
              <a:rPr lang="fr-FR" sz="2400" dirty="0" err="1">
                <a:latin typeface="Calibri" charset="0"/>
                <a:ea typeface="Calibri" charset="0"/>
                <a:cs typeface="Calibri" charset="0"/>
              </a:rPr>
              <a:t>extansion</a:t>
            </a:r>
            <a:r>
              <a:rPr lang="fr-FR" sz="2400" dirty="0">
                <a:latin typeface="Calibri" charset="0"/>
                <a:ea typeface="Calibri" charset="0"/>
                <a:cs typeface="Calibri" charset="0"/>
              </a:rPr>
              <a:t> agricole a augmenté la demande en eau.</a:t>
            </a:r>
          </a:p>
          <a:p>
            <a:pPr marL="342900" indent="-342900" algn="just">
              <a:buFont typeface="Wingdings" charset="2"/>
              <a:buChar char="ü"/>
            </a:pPr>
            <a:r>
              <a:rPr lang="fr-FR" sz="2400" dirty="0">
                <a:latin typeface="Calibri" charset="0"/>
                <a:ea typeface="Calibri" charset="0"/>
                <a:cs typeface="Calibri" charset="0"/>
              </a:rPr>
              <a:t>Problème de pénurie de l’eau et la diminution des précipitations.</a:t>
            </a:r>
          </a:p>
          <a:p>
            <a:pPr marL="342900" indent="-342900" algn="just">
              <a:buFont typeface="Wingdings" charset="2"/>
              <a:buChar char="ü"/>
            </a:pPr>
            <a:r>
              <a:rPr lang="fr-FR" sz="2400" dirty="0">
                <a:latin typeface="Calibri" charset="0"/>
                <a:ea typeface="Calibri" charset="0"/>
                <a:cs typeface="Calibri" charset="0"/>
              </a:rPr>
              <a:t>Surexploitation et salinisation des nappes.</a:t>
            </a:r>
          </a:p>
        </p:txBody>
      </p:sp>
      <p:sp>
        <p:nvSpPr>
          <p:cNvPr id="6" name="ZoneTexte 5">
            <a:extLst>
              <a:ext uri="{FF2B5EF4-FFF2-40B4-BE49-F238E27FC236}">
                <a16:creationId xmlns:a16="http://schemas.microsoft.com/office/drawing/2014/main" id="{73D9FEC2-B1E3-C26F-9B95-E490BFBAED35}"/>
              </a:ext>
            </a:extLst>
          </p:cNvPr>
          <p:cNvSpPr txBox="1"/>
          <p:nvPr/>
        </p:nvSpPr>
        <p:spPr>
          <a:xfrm>
            <a:off x="138454" y="4820465"/>
            <a:ext cx="11935012" cy="1938992"/>
          </a:xfrm>
          <a:prstGeom prst="rect">
            <a:avLst/>
          </a:prstGeom>
          <a:noFill/>
        </p:spPr>
        <p:txBody>
          <a:bodyPr wrap="square" rtlCol="0">
            <a:spAutoFit/>
          </a:bodyPr>
          <a:lstStyle/>
          <a:p>
            <a:pPr algn="just"/>
            <a:r>
              <a:rPr lang="fr-FR" sz="2400" dirty="0">
                <a:latin typeface="Calibri" charset="0"/>
                <a:ea typeface="Calibri" charset="0"/>
                <a:cs typeface="Calibri" charset="0"/>
              </a:rPr>
              <a:t>Dans le Souss, la gestion des ressources hydriques se focalise sur l’économie de l’eau dans l’agriculture.</a:t>
            </a:r>
          </a:p>
          <a:p>
            <a:pPr marL="342900" indent="-342900" algn="just">
              <a:buFont typeface="Wingdings" charset="2"/>
              <a:buChar char="ü"/>
            </a:pPr>
            <a:r>
              <a:rPr lang="fr-FR" sz="2400" dirty="0">
                <a:latin typeface="Calibri" charset="0"/>
                <a:ea typeface="Calibri" charset="0"/>
                <a:cs typeface="Calibri" charset="0"/>
              </a:rPr>
              <a:t>La priorité du gouvernement est de préserver les eaux souterraines (ressource stratégique).</a:t>
            </a:r>
          </a:p>
          <a:p>
            <a:pPr marL="342900" indent="-342900" algn="just">
              <a:buFont typeface="Wingdings" charset="2"/>
              <a:buChar char="ü"/>
            </a:pPr>
            <a:r>
              <a:rPr lang="fr-FR" sz="2400" dirty="0">
                <a:latin typeface="Calibri" charset="0"/>
                <a:ea typeface="Calibri" charset="0"/>
                <a:cs typeface="Calibri" charset="0"/>
              </a:rPr>
              <a:t>Ressources alternatives: l’épuration des eaux usées et le dessalement de l’eau de mer qui représente une approche efficace.</a:t>
            </a:r>
          </a:p>
        </p:txBody>
      </p:sp>
    </p:spTree>
    <p:extLst>
      <p:ext uri="{BB962C8B-B14F-4D97-AF65-F5344CB8AC3E}">
        <p14:creationId xmlns:p14="http://schemas.microsoft.com/office/powerpoint/2010/main" val="39549290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4">
            <a:extLst>
              <a:ext uri="{FF2B5EF4-FFF2-40B4-BE49-F238E27FC236}">
                <a16:creationId xmlns:a16="http://schemas.microsoft.com/office/drawing/2014/main" id="{D971DA48-FCDF-FBE7-2B12-D855B03E94E2}"/>
              </a:ext>
            </a:extLst>
          </p:cNvPr>
          <p:cNvSpPr txBox="1">
            <a:spLocks/>
          </p:cNvSpPr>
          <p:nvPr/>
        </p:nvSpPr>
        <p:spPr>
          <a:xfrm>
            <a:off x="117873" y="378670"/>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3600" b="1" dirty="0">
                <a:solidFill>
                  <a:srgbClr val="3399CC"/>
                </a:solidFill>
                <a:latin typeface="+mn-lt"/>
                <a:ea typeface="+mn-ea"/>
                <a:cs typeface="+mn-cs"/>
              </a:rPr>
              <a:t>Durabilité de l’agriculture </a:t>
            </a:r>
          </a:p>
        </p:txBody>
      </p:sp>
      <p:pic>
        <p:nvPicPr>
          <p:cNvPr id="4" name="Image 3">
            <a:extLst>
              <a:ext uri="{FF2B5EF4-FFF2-40B4-BE49-F238E27FC236}">
                <a16:creationId xmlns:a16="http://schemas.microsoft.com/office/drawing/2014/main" id="{322D7B72-A711-54DB-BABE-006DDF2CC4EE}"/>
              </a:ext>
            </a:extLst>
          </p:cNvPr>
          <p:cNvPicPr>
            <a:picLocks noChangeAspect="1"/>
          </p:cNvPicPr>
          <p:nvPr/>
        </p:nvPicPr>
        <p:blipFill>
          <a:blip r:embed="rId3"/>
          <a:stretch>
            <a:fillRect/>
          </a:stretch>
        </p:blipFill>
        <p:spPr>
          <a:xfrm>
            <a:off x="5548423" y="1927043"/>
            <a:ext cx="6643577" cy="3759256"/>
          </a:xfrm>
          <a:prstGeom prst="rect">
            <a:avLst/>
          </a:prstGeom>
        </p:spPr>
      </p:pic>
      <p:sp>
        <p:nvSpPr>
          <p:cNvPr id="5" name="ZoneTexte 4">
            <a:extLst>
              <a:ext uri="{FF2B5EF4-FFF2-40B4-BE49-F238E27FC236}">
                <a16:creationId xmlns:a16="http://schemas.microsoft.com/office/drawing/2014/main" id="{25527E8C-D9C6-2F16-155E-66E28439FC42}"/>
              </a:ext>
            </a:extLst>
          </p:cNvPr>
          <p:cNvSpPr txBox="1"/>
          <p:nvPr/>
        </p:nvSpPr>
        <p:spPr>
          <a:xfrm>
            <a:off x="117873" y="1196402"/>
            <a:ext cx="11935012" cy="1015663"/>
          </a:xfrm>
          <a:prstGeom prst="rect">
            <a:avLst/>
          </a:prstGeom>
          <a:noFill/>
        </p:spPr>
        <p:txBody>
          <a:bodyPr wrap="square" rtlCol="0">
            <a:spAutoFit/>
          </a:bodyPr>
          <a:lstStyle/>
          <a:p>
            <a:pPr algn="just"/>
            <a:r>
              <a:rPr lang="fr-FR" sz="2400" dirty="0">
                <a:latin typeface="Calibri" charset="0"/>
                <a:ea typeface="Calibri" charset="0"/>
                <a:cs typeface="Calibri" charset="0"/>
              </a:rPr>
              <a:t>Pour promouvoir une agriculture durable, il faut améliorer les usages agricoles de l’eau:</a:t>
            </a:r>
          </a:p>
          <a:p>
            <a:pPr algn="just"/>
            <a:endParaRPr lang="fr-FR" dirty="0"/>
          </a:p>
          <a:p>
            <a:pPr algn="just"/>
            <a:endParaRPr lang="fr-FR" dirty="0"/>
          </a:p>
        </p:txBody>
      </p:sp>
      <p:sp>
        <p:nvSpPr>
          <p:cNvPr id="7" name="ZoneTexte 6">
            <a:extLst>
              <a:ext uri="{FF2B5EF4-FFF2-40B4-BE49-F238E27FC236}">
                <a16:creationId xmlns:a16="http://schemas.microsoft.com/office/drawing/2014/main" id="{CCEC7319-9777-70F6-ECAF-ECE01A7F1127}"/>
              </a:ext>
            </a:extLst>
          </p:cNvPr>
          <p:cNvSpPr txBox="1"/>
          <p:nvPr/>
        </p:nvSpPr>
        <p:spPr>
          <a:xfrm>
            <a:off x="-21242" y="1927043"/>
            <a:ext cx="5569665" cy="3785652"/>
          </a:xfrm>
          <a:prstGeom prst="rect">
            <a:avLst/>
          </a:prstGeom>
          <a:noFill/>
        </p:spPr>
        <p:txBody>
          <a:bodyPr wrap="square">
            <a:spAutoFit/>
          </a:bodyPr>
          <a:lstStyle/>
          <a:p>
            <a:pPr marL="342900" indent="-342900" algn="just">
              <a:buFont typeface="Wingdings" charset="2"/>
              <a:buChar char="ü"/>
            </a:pPr>
            <a:r>
              <a:rPr lang="fr-FR" sz="2400" dirty="0">
                <a:latin typeface="Calibri" charset="0"/>
                <a:ea typeface="Calibri" charset="0"/>
                <a:cs typeface="Calibri" charset="0"/>
              </a:rPr>
              <a:t>La mutualisation des moyens et des compétences pour une gestion intelligente et une utilisation durable de l’eau.</a:t>
            </a:r>
          </a:p>
          <a:p>
            <a:pPr marL="342900" indent="-342900" algn="just">
              <a:buFont typeface="Wingdings" charset="2"/>
              <a:buChar char="ü"/>
            </a:pPr>
            <a:r>
              <a:rPr lang="fr-FR" sz="2400" dirty="0">
                <a:latin typeface="Calibri" charset="0"/>
                <a:ea typeface="Calibri" charset="0"/>
                <a:cs typeface="Calibri" charset="0"/>
              </a:rPr>
              <a:t>La modernisation des infrastructures d’irrigation </a:t>
            </a:r>
          </a:p>
          <a:p>
            <a:pPr marL="342900" indent="-342900" algn="just">
              <a:buFont typeface="Wingdings" charset="2"/>
              <a:buChar char="ü"/>
            </a:pPr>
            <a:r>
              <a:rPr lang="fr-FR" sz="2400" dirty="0">
                <a:latin typeface="Calibri" charset="0"/>
                <a:ea typeface="Calibri" charset="0"/>
                <a:cs typeface="Calibri" charset="0"/>
              </a:rPr>
              <a:t>L’adoption des systèmes innovants pour réduire la consommation en eau </a:t>
            </a:r>
          </a:p>
          <a:p>
            <a:pPr marL="342900" indent="-342900" algn="just">
              <a:buFont typeface="Wingdings" charset="2"/>
              <a:buChar char="ü"/>
            </a:pPr>
            <a:r>
              <a:rPr lang="fr-FR" sz="2400" dirty="0">
                <a:latin typeface="Calibri" charset="0"/>
                <a:ea typeface="Calibri" charset="0"/>
                <a:cs typeface="Calibri" charset="0"/>
              </a:rPr>
              <a:t>Le renforcement des capacités techniques des agriculteurs</a:t>
            </a:r>
          </a:p>
        </p:txBody>
      </p:sp>
    </p:spTree>
    <p:extLst>
      <p:ext uri="{BB962C8B-B14F-4D97-AF65-F5344CB8AC3E}">
        <p14:creationId xmlns:p14="http://schemas.microsoft.com/office/powerpoint/2010/main" val="11973040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a:extLst>
              <a:ext uri="{FF2B5EF4-FFF2-40B4-BE49-F238E27FC236}">
                <a16:creationId xmlns:a16="http://schemas.microsoft.com/office/drawing/2014/main" id="{53F158ED-52D2-42AB-9B06-9D926E3360A1}"/>
              </a:ext>
            </a:extLst>
          </p:cNvPr>
          <p:cNvPicPr>
            <a:picLocks noChangeAspect="1"/>
          </p:cNvPicPr>
          <p:nvPr/>
        </p:nvPicPr>
        <p:blipFill>
          <a:blip r:embed="rId3"/>
          <a:stretch>
            <a:fillRect/>
          </a:stretch>
        </p:blipFill>
        <p:spPr>
          <a:xfrm>
            <a:off x="990966" y="3654578"/>
            <a:ext cx="10210065" cy="2874075"/>
          </a:xfrm>
          <a:prstGeom prst="rect">
            <a:avLst/>
          </a:prstGeom>
        </p:spPr>
      </p:pic>
      <p:sp>
        <p:nvSpPr>
          <p:cNvPr id="8" name="ZoneTexte 7">
            <a:extLst>
              <a:ext uri="{FF2B5EF4-FFF2-40B4-BE49-F238E27FC236}">
                <a16:creationId xmlns:a16="http://schemas.microsoft.com/office/drawing/2014/main" id="{995DB099-B3E4-4E4D-BDDF-0917662EDF2C}"/>
              </a:ext>
            </a:extLst>
          </p:cNvPr>
          <p:cNvSpPr txBox="1"/>
          <p:nvPr/>
        </p:nvSpPr>
        <p:spPr>
          <a:xfrm>
            <a:off x="165247" y="1346254"/>
            <a:ext cx="11861505" cy="2308324"/>
          </a:xfrm>
          <a:prstGeom prst="rect">
            <a:avLst/>
          </a:prstGeom>
          <a:noFill/>
        </p:spPr>
        <p:txBody>
          <a:bodyPr wrap="square">
            <a:spAutoFit/>
          </a:bodyPr>
          <a:lstStyle/>
          <a:p>
            <a:pPr algn="just"/>
            <a:r>
              <a:rPr lang="fr-MA" sz="2400" dirty="0">
                <a:latin typeface="Calibri" charset="0"/>
                <a:ea typeface="Calibri" charset="0"/>
                <a:cs typeface="Calibri" charset="0"/>
              </a:rPr>
              <a:t>L’agriculture est un moteur crucial pour le développement économique et social de la population marocaine. Elle représente une source d’emploi surtout en milieu rural et source d’autonomisation des femmes et des jeunes agriculteurs.</a:t>
            </a:r>
          </a:p>
          <a:p>
            <a:pPr algn="just"/>
            <a:r>
              <a:rPr lang="fr-MA" sz="2400" dirty="0">
                <a:latin typeface="Calibri" charset="0"/>
                <a:ea typeface="Calibri" charset="0"/>
                <a:cs typeface="Calibri" charset="0"/>
              </a:rPr>
              <a:t>La transformation digitale du secteur de l’eau et de l’agriculture est donc primordial pour que l’agriculture marocaine continue à jouer son rôle moteur dans les ambitions socio-économiques du pays.</a:t>
            </a:r>
            <a:endParaRPr lang="fr-FR" sz="2400" dirty="0">
              <a:latin typeface="Calibri" charset="0"/>
              <a:ea typeface="Calibri" charset="0"/>
              <a:cs typeface="Calibri" charset="0"/>
            </a:endParaRPr>
          </a:p>
        </p:txBody>
      </p:sp>
      <p:sp>
        <p:nvSpPr>
          <p:cNvPr id="9" name="Titre 4">
            <a:extLst>
              <a:ext uri="{FF2B5EF4-FFF2-40B4-BE49-F238E27FC236}">
                <a16:creationId xmlns:a16="http://schemas.microsoft.com/office/drawing/2014/main" id="{D8F70A11-C598-D87B-512F-0F7D6052A873}"/>
              </a:ext>
            </a:extLst>
          </p:cNvPr>
          <p:cNvSpPr txBox="1">
            <a:spLocks/>
          </p:cNvSpPr>
          <p:nvPr/>
        </p:nvSpPr>
        <p:spPr>
          <a:xfrm>
            <a:off x="165247" y="404038"/>
            <a:ext cx="10935144"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3600" b="1" dirty="0">
                <a:solidFill>
                  <a:srgbClr val="3399CC"/>
                </a:solidFill>
                <a:latin typeface="+mn-lt"/>
                <a:ea typeface="+mn-ea"/>
                <a:cs typeface="+mn-cs"/>
              </a:rPr>
              <a:t>L’agriculture et le développement économique</a:t>
            </a:r>
          </a:p>
        </p:txBody>
      </p:sp>
    </p:spTree>
    <p:extLst>
      <p:ext uri="{BB962C8B-B14F-4D97-AF65-F5344CB8AC3E}">
        <p14:creationId xmlns:p14="http://schemas.microsoft.com/office/powerpoint/2010/main" val="28424357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14330198-8BEB-182A-525F-BAA751730665}"/>
              </a:ext>
            </a:extLst>
          </p:cNvPr>
          <p:cNvSpPr txBox="1"/>
          <p:nvPr/>
        </p:nvSpPr>
        <p:spPr>
          <a:xfrm>
            <a:off x="131380" y="985623"/>
            <a:ext cx="11684000" cy="3416320"/>
          </a:xfrm>
          <a:prstGeom prst="rect">
            <a:avLst/>
          </a:prstGeom>
          <a:noFill/>
        </p:spPr>
        <p:txBody>
          <a:bodyPr wrap="square">
            <a:spAutoFit/>
          </a:bodyPr>
          <a:lstStyle/>
          <a:p>
            <a:pPr algn="just"/>
            <a:r>
              <a:rPr lang="fr-MA" sz="2400" dirty="0">
                <a:latin typeface="Calibri" charset="0"/>
                <a:ea typeface="Calibri" charset="0"/>
                <a:cs typeface="Calibri" charset="0"/>
              </a:rPr>
              <a:t>Le développement de filières agricoles intégrées contribue à renforcer la résilience de la chaîne de valeur:</a:t>
            </a:r>
          </a:p>
          <a:p>
            <a:pPr marL="342900" indent="-342900" algn="just">
              <a:buFont typeface="Wingdings" charset="2"/>
              <a:buChar char="ü"/>
            </a:pPr>
            <a:r>
              <a:rPr lang="fr-MA" sz="2400" dirty="0">
                <a:latin typeface="Calibri" charset="0"/>
                <a:ea typeface="Calibri" charset="0"/>
                <a:cs typeface="Calibri" charset="0"/>
              </a:rPr>
              <a:t>Le soutien à l'accès des femmes aux ressources et aux marchés, des politiques visant à garantir l'équité dans l'accès à la terre et aux services financiers. </a:t>
            </a:r>
          </a:p>
          <a:p>
            <a:pPr marL="342900" indent="-342900" algn="just">
              <a:buFont typeface="Wingdings" charset="2"/>
              <a:buChar char="ü"/>
            </a:pPr>
            <a:r>
              <a:rPr lang="fr-MA" sz="2400" dirty="0">
                <a:latin typeface="Calibri" charset="0"/>
                <a:ea typeface="Calibri" charset="0"/>
                <a:cs typeface="Calibri" charset="0"/>
              </a:rPr>
              <a:t>La promotion de l'agriculture durable, </a:t>
            </a:r>
          </a:p>
          <a:p>
            <a:pPr marL="342900" indent="-342900" algn="just">
              <a:buFont typeface="Wingdings" charset="2"/>
              <a:buChar char="ü"/>
            </a:pPr>
            <a:r>
              <a:rPr lang="fr-MA" sz="2400" dirty="0">
                <a:latin typeface="Calibri" charset="0"/>
                <a:ea typeface="Calibri" charset="0"/>
                <a:cs typeface="Calibri" charset="0"/>
              </a:rPr>
              <a:t>Le renforcement des capacités, des programmes de formation et d'éducation pour les femmes rurales. </a:t>
            </a:r>
          </a:p>
          <a:p>
            <a:pPr algn="just"/>
            <a:r>
              <a:rPr lang="fr-MA" sz="2400" dirty="0">
                <a:latin typeface="Calibri" charset="0"/>
                <a:ea typeface="Calibri" charset="0"/>
                <a:cs typeface="Calibri" charset="0"/>
              </a:rPr>
              <a:t>Cela pourrait inclure Des incitations pour l'adoption de pratiques agricoles respectueuses de l'environnement.</a:t>
            </a:r>
            <a:endParaRPr lang="fr-FR" sz="2400" dirty="0">
              <a:latin typeface="Calibri" charset="0"/>
              <a:ea typeface="Calibri" charset="0"/>
              <a:cs typeface="Calibri" charset="0"/>
            </a:endParaRPr>
          </a:p>
        </p:txBody>
      </p:sp>
      <p:sp>
        <p:nvSpPr>
          <p:cNvPr id="4" name="Titre 4">
            <a:extLst>
              <a:ext uri="{FF2B5EF4-FFF2-40B4-BE49-F238E27FC236}">
                <a16:creationId xmlns:a16="http://schemas.microsoft.com/office/drawing/2014/main" id="{A15F88A5-BA43-748D-5B7A-76BB33FE4C38}"/>
              </a:ext>
            </a:extLst>
          </p:cNvPr>
          <p:cNvSpPr txBox="1">
            <a:spLocks/>
          </p:cNvSpPr>
          <p:nvPr/>
        </p:nvSpPr>
        <p:spPr>
          <a:xfrm>
            <a:off x="131380" y="234704"/>
            <a:ext cx="10935144"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3600" b="1" dirty="0">
                <a:solidFill>
                  <a:srgbClr val="3399CC"/>
                </a:solidFill>
                <a:latin typeface="+mn-lt"/>
                <a:ea typeface="+mn-ea"/>
                <a:cs typeface="+mn-cs"/>
              </a:rPr>
              <a:t>La résilience de la chaîne de valeur</a:t>
            </a:r>
          </a:p>
        </p:txBody>
      </p:sp>
      <p:pic>
        <p:nvPicPr>
          <p:cNvPr id="5" name="Image 4">
            <a:extLst>
              <a:ext uri="{FF2B5EF4-FFF2-40B4-BE49-F238E27FC236}">
                <a16:creationId xmlns:a16="http://schemas.microsoft.com/office/drawing/2014/main" id="{B8C45918-4142-D07A-5B38-B6693847AF1F}"/>
              </a:ext>
            </a:extLst>
          </p:cNvPr>
          <p:cNvPicPr>
            <a:picLocks noChangeAspect="1"/>
          </p:cNvPicPr>
          <p:nvPr/>
        </p:nvPicPr>
        <p:blipFill>
          <a:blip r:embed="rId3"/>
          <a:stretch>
            <a:fillRect/>
          </a:stretch>
        </p:blipFill>
        <p:spPr>
          <a:xfrm>
            <a:off x="1106517" y="4401943"/>
            <a:ext cx="10954961" cy="2376119"/>
          </a:xfrm>
          <a:prstGeom prst="rect">
            <a:avLst/>
          </a:prstGeom>
        </p:spPr>
      </p:pic>
    </p:spTree>
    <p:extLst>
      <p:ext uri="{BB962C8B-B14F-4D97-AF65-F5344CB8AC3E}">
        <p14:creationId xmlns:p14="http://schemas.microsoft.com/office/powerpoint/2010/main" val="28017639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a:extLst>
              <a:ext uri="{FF2B5EF4-FFF2-40B4-BE49-F238E27FC236}">
                <a16:creationId xmlns:a16="http://schemas.microsoft.com/office/drawing/2014/main" id="{F05EF92E-9740-9636-1CD6-CEF1CD96AF46}"/>
              </a:ext>
            </a:extLst>
          </p:cNvPr>
          <p:cNvPicPr>
            <a:picLocks noChangeAspect="1"/>
          </p:cNvPicPr>
          <p:nvPr/>
        </p:nvPicPr>
        <p:blipFill>
          <a:blip r:embed="rId3"/>
          <a:stretch>
            <a:fillRect/>
          </a:stretch>
        </p:blipFill>
        <p:spPr>
          <a:xfrm>
            <a:off x="1614976" y="3466165"/>
            <a:ext cx="8962047" cy="3338618"/>
          </a:xfrm>
          <a:prstGeom prst="rect">
            <a:avLst/>
          </a:prstGeom>
        </p:spPr>
      </p:pic>
      <p:sp>
        <p:nvSpPr>
          <p:cNvPr id="3" name="Titre 4">
            <a:extLst>
              <a:ext uri="{FF2B5EF4-FFF2-40B4-BE49-F238E27FC236}">
                <a16:creationId xmlns:a16="http://schemas.microsoft.com/office/drawing/2014/main" id="{3B26F535-8209-5080-CA1C-99AB206FD425}"/>
              </a:ext>
            </a:extLst>
          </p:cNvPr>
          <p:cNvSpPr txBox="1">
            <a:spLocks/>
          </p:cNvSpPr>
          <p:nvPr/>
        </p:nvSpPr>
        <p:spPr>
          <a:xfrm>
            <a:off x="165247" y="357738"/>
            <a:ext cx="10935144"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3600" b="1" dirty="0">
                <a:solidFill>
                  <a:srgbClr val="3399CC"/>
                </a:solidFill>
                <a:latin typeface="+mn-lt"/>
                <a:ea typeface="+mn-ea"/>
                <a:cs typeface="+mn-cs"/>
              </a:rPr>
              <a:t>Les alternatives ressources et l’écosystème </a:t>
            </a:r>
          </a:p>
        </p:txBody>
      </p:sp>
      <p:sp>
        <p:nvSpPr>
          <p:cNvPr id="5" name="ZoneTexte 4">
            <a:extLst>
              <a:ext uri="{FF2B5EF4-FFF2-40B4-BE49-F238E27FC236}">
                <a16:creationId xmlns:a16="http://schemas.microsoft.com/office/drawing/2014/main" id="{BB42BCEB-A8C4-31B2-BC1F-096495347E55}"/>
              </a:ext>
            </a:extLst>
          </p:cNvPr>
          <p:cNvSpPr txBox="1"/>
          <p:nvPr/>
        </p:nvSpPr>
        <p:spPr>
          <a:xfrm>
            <a:off x="215249" y="1007367"/>
            <a:ext cx="11761500" cy="2677656"/>
          </a:xfrm>
          <a:prstGeom prst="rect">
            <a:avLst/>
          </a:prstGeom>
          <a:noFill/>
        </p:spPr>
        <p:txBody>
          <a:bodyPr wrap="square">
            <a:spAutoFit/>
          </a:bodyPr>
          <a:lstStyle/>
          <a:p>
            <a:pPr algn="just"/>
            <a:r>
              <a:rPr lang="fr-MA" sz="2400" dirty="0">
                <a:latin typeface="Calibri" charset="0"/>
                <a:ea typeface="Calibri" charset="0"/>
                <a:cs typeface="Calibri" charset="0"/>
              </a:rPr>
              <a:t>La sécheresse a entraîné une baisse significative du niveau de la nappe, ce qui affecte les écosystèmes aquatiques et la disponibilité de l'eau pour la végétation. </a:t>
            </a:r>
          </a:p>
          <a:p>
            <a:pPr algn="just"/>
            <a:endParaRPr lang="fr-MA" sz="2400" dirty="0">
              <a:latin typeface="Calibri" charset="0"/>
              <a:ea typeface="Calibri" charset="0"/>
              <a:cs typeface="Calibri" charset="0"/>
            </a:endParaRPr>
          </a:p>
          <a:p>
            <a:pPr algn="just"/>
            <a:r>
              <a:rPr lang="fr-MA" sz="2400" dirty="0">
                <a:latin typeface="Calibri" charset="0"/>
                <a:ea typeface="Calibri" charset="0"/>
                <a:cs typeface="Calibri" charset="0"/>
              </a:rPr>
              <a:t>Certains agriculteurs commencent à chercher des variétés adaptés plus rentable. </a:t>
            </a:r>
          </a:p>
          <a:p>
            <a:pPr algn="just"/>
            <a:endParaRPr lang="fr-FR" sz="2400" dirty="0">
              <a:latin typeface="Calibri" charset="0"/>
              <a:ea typeface="Calibri" charset="0"/>
              <a:cs typeface="Calibri" charset="0"/>
            </a:endParaRPr>
          </a:p>
          <a:p>
            <a:pPr algn="just"/>
            <a:r>
              <a:rPr lang="fr-MA" sz="2400" dirty="0">
                <a:latin typeface="Calibri" charset="0"/>
                <a:ea typeface="Calibri" charset="0"/>
                <a:cs typeface="Calibri" charset="0"/>
              </a:rPr>
              <a:t>L'utilisation des ressources alternatives comme les eaux usées traitées pour l'irrigation peut avoir des répercussions sur la qualité du sol et des eaux souterraines. </a:t>
            </a:r>
          </a:p>
        </p:txBody>
      </p:sp>
    </p:spTree>
    <p:extLst>
      <p:ext uri="{BB962C8B-B14F-4D97-AF65-F5344CB8AC3E}">
        <p14:creationId xmlns:p14="http://schemas.microsoft.com/office/powerpoint/2010/main" val="21355092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1">
            <a:extLst>
              <a:ext uri="{FF2B5EF4-FFF2-40B4-BE49-F238E27FC236}">
                <a16:creationId xmlns:a16="http://schemas.microsoft.com/office/drawing/2014/main" id="{D4B53FC7-54AD-E42D-3A68-1CCDFCB05F80}"/>
              </a:ext>
            </a:extLst>
          </p:cNvPr>
          <p:cNvSpPr txBox="1">
            <a:spLocks/>
          </p:cNvSpPr>
          <p:nvPr/>
        </p:nvSpPr>
        <p:spPr>
          <a:xfrm>
            <a:off x="643887" y="2333679"/>
            <a:ext cx="11421749" cy="1983140"/>
          </a:xfrm>
          <a:prstGeom prst="rect">
            <a:avLst/>
          </a:prstGeom>
        </p:spPr>
        <p:txBody>
          <a:bodyPr vert="horz" lIns="91440" tIns="45720" rIns="91440" bIns="45720" rtlCol="0" anchor="ctr"/>
          <a:lstStyle>
            <a:defPPr>
              <a:defRPr lang="fr-FR"/>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s-ES" sz="4400" b="1" dirty="0" err="1">
                <a:solidFill>
                  <a:srgbClr val="3399CC"/>
                </a:solidFill>
              </a:rPr>
              <a:t>Merci</a:t>
            </a:r>
            <a:r>
              <a:rPr lang="es-ES" sz="4400" b="1" dirty="0">
                <a:solidFill>
                  <a:srgbClr val="3399CC"/>
                </a:solidFill>
              </a:rPr>
              <a:t> de </a:t>
            </a:r>
            <a:r>
              <a:rPr lang="es-ES" sz="4400" b="1" dirty="0" err="1">
                <a:solidFill>
                  <a:srgbClr val="3399CC"/>
                </a:solidFill>
              </a:rPr>
              <a:t>votre</a:t>
            </a:r>
            <a:r>
              <a:rPr lang="es-ES" sz="4400" b="1" dirty="0">
                <a:solidFill>
                  <a:srgbClr val="3399CC"/>
                </a:solidFill>
              </a:rPr>
              <a:t> </a:t>
            </a:r>
            <a:r>
              <a:rPr lang="es-ES" sz="4400" b="1" dirty="0" err="1">
                <a:solidFill>
                  <a:srgbClr val="3399CC"/>
                </a:solidFill>
              </a:rPr>
              <a:t>attention</a:t>
            </a:r>
            <a:endParaRPr lang="es-ES" sz="4400" b="1" dirty="0">
              <a:solidFill>
                <a:srgbClr val="3399CC"/>
              </a:solidFill>
            </a:endParaRPr>
          </a:p>
        </p:txBody>
      </p:sp>
      <p:grpSp>
        <p:nvGrpSpPr>
          <p:cNvPr id="7" name="Grouper 6"/>
          <p:cNvGrpSpPr/>
          <p:nvPr/>
        </p:nvGrpSpPr>
        <p:grpSpPr>
          <a:xfrm>
            <a:off x="-951" y="6095279"/>
            <a:ext cx="12192000" cy="762721"/>
            <a:chOff x="0" y="6119336"/>
            <a:chExt cx="12192000" cy="738664"/>
          </a:xfrm>
        </p:grpSpPr>
        <p:sp>
          <p:nvSpPr>
            <p:cNvPr id="8" name="ZoneTexte 7"/>
            <p:cNvSpPr txBox="1"/>
            <p:nvPr/>
          </p:nvSpPr>
          <p:spPr>
            <a:xfrm>
              <a:off x="0" y="6119336"/>
              <a:ext cx="12192000" cy="738664"/>
            </a:xfrm>
            <a:prstGeom prst="rect">
              <a:avLst/>
            </a:prstGeom>
            <a:solidFill>
              <a:srgbClr val="3399CC"/>
            </a:solidFill>
          </p:spPr>
          <p:txBody>
            <a:bodyPr wrap="square" rtlCol="0">
              <a:spAutoFit/>
            </a:bodyPr>
            <a:lstStyle/>
            <a:p>
              <a:pPr algn="just"/>
              <a:r>
                <a:rPr lang="fr-FR" sz="1400" b="1" dirty="0">
                  <a:solidFill>
                    <a:schemeClr val="bg1"/>
                  </a:solidFill>
                  <a:latin typeface="Times New Roman" charset="0"/>
                  <a:ea typeface="Times New Roman" charset="0"/>
                  <a:cs typeface="Times New Roman" charset="0"/>
                </a:rPr>
                <a:t>Second Atelier</a:t>
              </a:r>
            </a:p>
            <a:p>
              <a:pPr algn="just"/>
              <a:r>
                <a:rPr lang="fr-FR" sz="1400" dirty="0">
                  <a:solidFill>
                    <a:schemeClr val="bg1"/>
                  </a:solidFill>
                  <a:latin typeface="Times New Roman" charset="0"/>
                  <a:ea typeface="Times New Roman" charset="0"/>
                  <a:cs typeface="Times New Roman" charset="0"/>
                </a:rPr>
                <a:t>Opportunités et impacts de l’utilisation de l’eau dessalée et </a:t>
              </a:r>
            </a:p>
            <a:p>
              <a:pPr algn="just"/>
              <a:r>
                <a:rPr lang="fr-FR" sz="1400" dirty="0">
                  <a:solidFill>
                    <a:schemeClr val="bg1"/>
                  </a:solidFill>
                  <a:latin typeface="Times New Roman" charset="0"/>
                  <a:ea typeface="Times New Roman" charset="0"/>
                  <a:cs typeface="Times New Roman" charset="0"/>
                </a:rPr>
                <a:t>d’autres innovations technologiques pour une agriculture durable </a:t>
              </a:r>
            </a:p>
          </p:txBody>
        </p:sp>
        <p:pic>
          <p:nvPicPr>
            <p:cNvPr id="9" name="Image 8"/>
            <p:cNvPicPr>
              <a:picLocks noChangeAspect="1"/>
            </p:cNvPicPr>
            <p:nvPr/>
          </p:nvPicPr>
          <p:blipFill>
            <a:blip r:embed="rId3"/>
            <a:stretch>
              <a:fillRect/>
            </a:stretch>
          </p:blipFill>
          <p:spPr>
            <a:xfrm>
              <a:off x="9983787" y="6119336"/>
              <a:ext cx="2082800" cy="635000"/>
            </a:xfrm>
            <a:prstGeom prst="rect">
              <a:avLst/>
            </a:prstGeom>
          </p:spPr>
        </p:pic>
      </p:grpSp>
    </p:spTree>
    <p:extLst>
      <p:ext uri="{BB962C8B-B14F-4D97-AF65-F5344CB8AC3E}">
        <p14:creationId xmlns:p14="http://schemas.microsoft.com/office/powerpoint/2010/main" val="15880382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ZoneTexte 6">
            <a:extLst>
              <a:ext uri="{FF2B5EF4-FFF2-40B4-BE49-F238E27FC236}">
                <a16:creationId xmlns:a16="http://schemas.microsoft.com/office/drawing/2014/main" id="{6AA130D6-8F42-9FB4-ED43-D3170E0FD054}"/>
              </a:ext>
            </a:extLst>
          </p:cNvPr>
          <p:cNvSpPr txBox="1"/>
          <p:nvPr/>
        </p:nvSpPr>
        <p:spPr>
          <a:xfrm>
            <a:off x="120005" y="695214"/>
            <a:ext cx="6285321" cy="2554545"/>
          </a:xfrm>
          <a:prstGeom prst="rect">
            <a:avLst/>
          </a:prstGeom>
          <a:noFill/>
        </p:spPr>
        <p:txBody>
          <a:bodyPr wrap="square">
            <a:spAutoFit/>
          </a:bodyPr>
          <a:lstStyle/>
          <a:p>
            <a:pPr algn="just" fontAlgn="base"/>
            <a:r>
              <a:rPr lang="fr-MA" sz="2000" dirty="0">
                <a:latin typeface="Calibri" charset="0"/>
                <a:ea typeface="Calibri" charset="0"/>
                <a:cs typeface="Calibri" charset="0"/>
              </a:rPr>
              <a:t>Un atelier très interactif pour le projet BONEX dans le bassin de Souss Massa a réuni 37 participants de plusieurs institutions. </a:t>
            </a:r>
          </a:p>
          <a:p>
            <a:pPr algn="just" fontAlgn="base"/>
            <a:r>
              <a:rPr lang="fr-MA" sz="2000" dirty="0">
                <a:latin typeface="Calibri" charset="0"/>
                <a:ea typeface="Calibri" charset="0"/>
                <a:cs typeface="Calibri" charset="0"/>
              </a:rPr>
              <a:t>Le premier atelier BONEX marocain a été l'occasion de rassembler plusieurs institutions et de partager les principaux objectifs du projet BONEX. D'autre part, c'était une excellente occasion de créer des liens professionnels entre les parties prenantes impliquées.</a:t>
            </a:r>
          </a:p>
        </p:txBody>
      </p:sp>
      <p:sp>
        <p:nvSpPr>
          <p:cNvPr id="19" name="Titre 4">
            <a:extLst>
              <a:ext uri="{FF2B5EF4-FFF2-40B4-BE49-F238E27FC236}">
                <a16:creationId xmlns:a16="http://schemas.microsoft.com/office/drawing/2014/main" id="{89814764-9CCD-13CC-24BB-ACE8B1EE0E48}"/>
              </a:ext>
            </a:extLst>
          </p:cNvPr>
          <p:cNvSpPr txBox="1">
            <a:spLocks/>
          </p:cNvSpPr>
          <p:nvPr/>
        </p:nvSpPr>
        <p:spPr>
          <a:xfrm>
            <a:off x="185976" y="32433"/>
            <a:ext cx="11936819"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r-FR" sz="3600" b="1" dirty="0">
                <a:solidFill>
                  <a:srgbClr val="3399CC"/>
                </a:solidFill>
                <a:latin typeface="+mn-lt"/>
                <a:ea typeface="+mn-ea"/>
                <a:cs typeface="+mn-cs"/>
              </a:rPr>
              <a:t>First </a:t>
            </a:r>
            <a:r>
              <a:rPr lang="fr-FR" sz="3600" b="1" dirty="0" err="1">
                <a:solidFill>
                  <a:srgbClr val="3399CC"/>
                </a:solidFill>
                <a:latin typeface="+mn-lt"/>
                <a:ea typeface="+mn-ea"/>
                <a:cs typeface="+mn-cs"/>
              </a:rPr>
              <a:t>stakholders</a:t>
            </a:r>
            <a:r>
              <a:rPr lang="fr-FR" sz="3600" b="1" dirty="0">
                <a:solidFill>
                  <a:srgbClr val="3399CC"/>
                </a:solidFill>
                <a:latin typeface="+mn-lt"/>
                <a:ea typeface="+mn-ea"/>
                <a:cs typeface="+mn-cs"/>
              </a:rPr>
              <a:t> workshop for BONEX </a:t>
            </a:r>
            <a:r>
              <a:rPr lang="fr-FR" sz="3600" b="1" dirty="0" err="1">
                <a:solidFill>
                  <a:srgbClr val="3399CC"/>
                </a:solidFill>
                <a:latin typeface="+mn-lt"/>
                <a:ea typeface="+mn-ea"/>
                <a:cs typeface="+mn-cs"/>
              </a:rPr>
              <a:t>project</a:t>
            </a:r>
            <a:r>
              <a:rPr lang="fr-FR" sz="3600" b="1" dirty="0">
                <a:solidFill>
                  <a:srgbClr val="3399CC"/>
                </a:solidFill>
                <a:latin typeface="+mn-lt"/>
                <a:ea typeface="+mn-ea"/>
                <a:cs typeface="+mn-cs"/>
              </a:rPr>
              <a:t> in </a:t>
            </a:r>
            <a:r>
              <a:rPr lang="fr-FR" sz="3600" b="1" dirty="0" err="1">
                <a:solidFill>
                  <a:srgbClr val="3399CC"/>
                </a:solidFill>
                <a:latin typeface="+mn-lt"/>
                <a:ea typeface="+mn-ea"/>
                <a:cs typeface="+mn-cs"/>
              </a:rPr>
              <a:t>Sous-Massa</a:t>
            </a:r>
            <a:endParaRPr lang="fr-FR" sz="3600" b="1" dirty="0">
              <a:solidFill>
                <a:srgbClr val="3399CC"/>
              </a:solidFill>
              <a:latin typeface="+mn-lt"/>
              <a:ea typeface="+mn-ea"/>
              <a:cs typeface="+mn-cs"/>
            </a:endParaRPr>
          </a:p>
        </p:txBody>
      </p:sp>
      <p:pic>
        <p:nvPicPr>
          <p:cNvPr id="4104" name="Picture 8">
            <a:extLst>
              <a:ext uri="{FF2B5EF4-FFF2-40B4-BE49-F238E27FC236}">
                <a16:creationId xmlns:a16="http://schemas.microsoft.com/office/drawing/2014/main" id="{2D25D598-BDF1-C96C-2197-4F508B2E24A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05326" y="421855"/>
            <a:ext cx="5717469" cy="4826000"/>
          </a:xfrm>
          <a:prstGeom prst="rect">
            <a:avLst/>
          </a:prstGeom>
          <a:noFill/>
          <a:extLst>
            <a:ext uri="{909E8E84-426E-40DD-AFC4-6F175D3DCCD1}">
              <a14:hiddenFill xmlns:a14="http://schemas.microsoft.com/office/drawing/2010/main">
                <a:solidFill>
                  <a:srgbClr val="FFFFFF"/>
                </a:solidFill>
              </a14:hiddenFill>
            </a:ext>
          </a:extLst>
        </p:spPr>
      </p:pic>
      <p:pic>
        <p:nvPicPr>
          <p:cNvPr id="4106" name="Picture 10">
            <a:extLst>
              <a:ext uri="{FF2B5EF4-FFF2-40B4-BE49-F238E27FC236}">
                <a16:creationId xmlns:a16="http://schemas.microsoft.com/office/drawing/2014/main" id="{8B8F3DBF-D166-F7AB-4B4B-E5BDF6F3238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1600" y="3114293"/>
            <a:ext cx="4047067" cy="3079135"/>
          </a:xfrm>
          <a:prstGeom prst="rect">
            <a:avLst/>
          </a:prstGeom>
          <a:noFill/>
          <a:extLst>
            <a:ext uri="{909E8E84-426E-40DD-AFC4-6F175D3DCCD1}">
              <a14:hiddenFill xmlns:a14="http://schemas.microsoft.com/office/drawing/2010/main">
                <a:solidFill>
                  <a:srgbClr val="FFFFFF"/>
                </a:solidFill>
              </a14:hiddenFill>
            </a:ext>
          </a:extLst>
        </p:spPr>
      </p:pic>
      <p:grpSp>
        <p:nvGrpSpPr>
          <p:cNvPr id="6" name="Grouper 5"/>
          <p:cNvGrpSpPr/>
          <p:nvPr/>
        </p:nvGrpSpPr>
        <p:grpSpPr>
          <a:xfrm>
            <a:off x="-951" y="6095279"/>
            <a:ext cx="12192000" cy="762721"/>
            <a:chOff x="0" y="6119336"/>
            <a:chExt cx="12192000" cy="738664"/>
          </a:xfrm>
        </p:grpSpPr>
        <p:sp>
          <p:nvSpPr>
            <p:cNvPr id="8" name="ZoneTexte 7"/>
            <p:cNvSpPr txBox="1"/>
            <p:nvPr/>
          </p:nvSpPr>
          <p:spPr>
            <a:xfrm>
              <a:off x="0" y="6119336"/>
              <a:ext cx="12192000" cy="738664"/>
            </a:xfrm>
            <a:prstGeom prst="rect">
              <a:avLst/>
            </a:prstGeom>
            <a:solidFill>
              <a:srgbClr val="3399CC"/>
            </a:solidFill>
          </p:spPr>
          <p:txBody>
            <a:bodyPr wrap="square" rtlCol="0">
              <a:spAutoFit/>
            </a:bodyPr>
            <a:lstStyle/>
            <a:p>
              <a:pPr algn="just"/>
              <a:r>
                <a:rPr lang="fr-FR" sz="1400" b="1" dirty="0">
                  <a:solidFill>
                    <a:schemeClr val="bg1"/>
                  </a:solidFill>
                  <a:latin typeface="Times New Roman" charset="0"/>
                  <a:ea typeface="Times New Roman" charset="0"/>
                  <a:cs typeface="Times New Roman" charset="0"/>
                </a:rPr>
                <a:t>Second Atelier</a:t>
              </a:r>
            </a:p>
            <a:p>
              <a:pPr algn="just"/>
              <a:r>
                <a:rPr lang="fr-FR" sz="1400" dirty="0">
                  <a:solidFill>
                    <a:schemeClr val="bg1"/>
                  </a:solidFill>
                  <a:latin typeface="Times New Roman" charset="0"/>
                  <a:ea typeface="Times New Roman" charset="0"/>
                  <a:cs typeface="Times New Roman" charset="0"/>
                </a:rPr>
                <a:t>Opportunités et impacts de l’utilisation de l’eau dessalée et </a:t>
              </a:r>
            </a:p>
            <a:p>
              <a:pPr algn="just"/>
              <a:r>
                <a:rPr lang="fr-FR" sz="1400" dirty="0">
                  <a:solidFill>
                    <a:schemeClr val="bg1"/>
                  </a:solidFill>
                  <a:latin typeface="Times New Roman" charset="0"/>
                  <a:ea typeface="Times New Roman" charset="0"/>
                  <a:cs typeface="Times New Roman" charset="0"/>
                </a:rPr>
                <a:t>d’autres innovations technologiques pour une agriculture durable </a:t>
              </a:r>
            </a:p>
          </p:txBody>
        </p:sp>
        <p:pic>
          <p:nvPicPr>
            <p:cNvPr id="9" name="Image 8"/>
            <p:cNvPicPr>
              <a:picLocks noChangeAspect="1"/>
            </p:cNvPicPr>
            <p:nvPr/>
          </p:nvPicPr>
          <p:blipFill>
            <a:blip r:embed="rId4"/>
            <a:stretch>
              <a:fillRect/>
            </a:stretch>
          </p:blipFill>
          <p:spPr>
            <a:xfrm>
              <a:off x="9983787" y="6119336"/>
              <a:ext cx="2082800" cy="635000"/>
            </a:xfrm>
            <a:prstGeom prst="rect">
              <a:avLst/>
            </a:prstGeom>
          </p:spPr>
        </p:pic>
      </p:grpSp>
    </p:spTree>
    <p:extLst>
      <p:ext uri="{BB962C8B-B14F-4D97-AF65-F5344CB8AC3E}">
        <p14:creationId xmlns:p14="http://schemas.microsoft.com/office/powerpoint/2010/main" val="39552457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4">
            <a:extLst>
              <a:ext uri="{FF2B5EF4-FFF2-40B4-BE49-F238E27FC236}">
                <a16:creationId xmlns:a16="http://schemas.microsoft.com/office/drawing/2014/main" id="{C58B741D-F73A-0384-9D7E-E70CCE8882B5}"/>
              </a:ext>
            </a:extLst>
          </p:cNvPr>
          <p:cNvSpPr txBox="1">
            <a:spLocks/>
          </p:cNvSpPr>
          <p:nvPr/>
        </p:nvSpPr>
        <p:spPr>
          <a:xfrm>
            <a:off x="0" y="277014"/>
            <a:ext cx="12215282"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r-FR" sz="3600" b="1" dirty="0">
                <a:solidFill>
                  <a:srgbClr val="3399CC"/>
                </a:solidFill>
                <a:latin typeface="+mn-lt"/>
                <a:ea typeface="+mn-ea"/>
                <a:cs typeface="+mn-cs"/>
              </a:rPr>
              <a:t>First stakeholders workshop for BONEX Project in Souss-Massa</a:t>
            </a:r>
          </a:p>
        </p:txBody>
      </p:sp>
      <p:graphicFrame>
        <p:nvGraphicFramePr>
          <p:cNvPr id="6" name="Tableau 5">
            <a:extLst>
              <a:ext uri="{FF2B5EF4-FFF2-40B4-BE49-F238E27FC236}">
                <a16:creationId xmlns:a16="http://schemas.microsoft.com/office/drawing/2014/main" id="{7C714A7E-3871-FB78-94A6-5E1E77D3F84A}"/>
              </a:ext>
            </a:extLst>
          </p:cNvPr>
          <p:cNvGraphicFramePr>
            <a:graphicFrameLocks noGrp="1"/>
          </p:cNvGraphicFramePr>
          <p:nvPr>
            <p:extLst>
              <p:ext uri="{D42A27DB-BD31-4B8C-83A1-F6EECF244321}">
                <p14:modId xmlns:p14="http://schemas.microsoft.com/office/powerpoint/2010/main" val="450300501"/>
              </p:ext>
            </p:extLst>
          </p:nvPr>
        </p:nvGraphicFramePr>
        <p:xfrm>
          <a:off x="4727902" y="1219200"/>
          <a:ext cx="7301848" cy="5486392"/>
        </p:xfrm>
        <a:graphic>
          <a:graphicData uri="http://schemas.openxmlformats.org/drawingml/2006/table">
            <a:tbl>
              <a:tblPr/>
              <a:tblGrid>
                <a:gridCol w="1488328">
                  <a:extLst>
                    <a:ext uri="{9D8B030D-6E8A-4147-A177-3AD203B41FA5}">
                      <a16:colId xmlns:a16="http://schemas.microsoft.com/office/drawing/2014/main" val="3427267033"/>
                    </a:ext>
                  </a:extLst>
                </a:gridCol>
                <a:gridCol w="1488328">
                  <a:extLst>
                    <a:ext uri="{9D8B030D-6E8A-4147-A177-3AD203B41FA5}">
                      <a16:colId xmlns:a16="http://schemas.microsoft.com/office/drawing/2014/main" val="3378042260"/>
                    </a:ext>
                  </a:extLst>
                </a:gridCol>
                <a:gridCol w="1471881">
                  <a:extLst>
                    <a:ext uri="{9D8B030D-6E8A-4147-A177-3AD203B41FA5}">
                      <a16:colId xmlns:a16="http://schemas.microsoft.com/office/drawing/2014/main" val="496134602"/>
                    </a:ext>
                  </a:extLst>
                </a:gridCol>
                <a:gridCol w="1471881">
                  <a:extLst>
                    <a:ext uri="{9D8B030D-6E8A-4147-A177-3AD203B41FA5}">
                      <a16:colId xmlns:a16="http://schemas.microsoft.com/office/drawing/2014/main" val="2978599261"/>
                    </a:ext>
                  </a:extLst>
                </a:gridCol>
                <a:gridCol w="1381430">
                  <a:extLst>
                    <a:ext uri="{9D8B030D-6E8A-4147-A177-3AD203B41FA5}">
                      <a16:colId xmlns:a16="http://schemas.microsoft.com/office/drawing/2014/main" val="2694187055"/>
                    </a:ext>
                  </a:extLst>
                </a:gridCol>
              </a:tblGrid>
              <a:tr h="997856">
                <a:tc>
                  <a:txBody>
                    <a:bodyPr/>
                    <a:lstStyle/>
                    <a:p>
                      <a:pPr algn="ctr" rtl="0" fontAlgn="ctr">
                        <a:spcBef>
                          <a:spcPts val="0"/>
                        </a:spcBef>
                        <a:spcAft>
                          <a:spcPts val="0"/>
                        </a:spcAft>
                      </a:pPr>
                      <a:r>
                        <a:rPr lang="fr-MA" sz="700" b="0" i="0" u="none" strike="noStrike">
                          <a:solidFill>
                            <a:srgbClr val="FFFFFF"/>
                          </a:solidFill>
                          <a:effectLst/>
                          <a:latin typeface="Times New Roman" panose="02020603050405020304" pitchFamily="18" charset="0"/>
                        </a:rPr>
                        <a:t> </a:t>
                      </a:r>
                      <a:endParaRPr lang="fr-MA" sz="1100">
                        <a:effectLst/>
                      </a:endParaRPr>
                    </a:p>
                  </a:txBody>
                  <a:tcPr marL="55255" marR="55255" marT="27628" marB="27628" anchor="ctr">
                    <a:lnL w="12697" cap="flat" cmpd="sng" algn="ctr">
                      <a:solidFill>
                        <a:srgbClr val="FFFFFF"/>
                      </a:solidFill>
                      <a:prstDash val="solid"/>
                      <a:round/>
                      <a:headEnd type="none" w="med" len="med"/>
                      <a:tailEnd type="none" w="med" len="med"/>
                    </a:lnL>
                    <a:lnR w="12697" cap="flat" cmpd="sng" algn="ctr">
                      <a:solidFill>
                        <a:srgbClr val="FFFFFF"/>
                      </a:solidFill>
                      <a:prstDash val="solid"/>
                      <a:round/>
                      <a:headEnd type="none" w="med" len="med"/>
                      <a:tailEnd type="none" w="med" len="med"/>
                    </a:lnR>
                    <a:lnT w="12697"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3399CC"/>
                    </a:solidFill>
                  </a:tcPr>
                </a:tc>
                <a:tc>
                  <a:txBody>
                    <a:bodyPr/>
                    <a:lstStyle/>
                    <a:p>
                      <a:pPr algn="ctr" rtl="0" fontAlgn="ctr">
                        <a:spcBef>
                          <a:spcPts val="0"/>
                        </a:spcBef>
                        <a:spcAft>
                          <a:spcPts val="0"/>
                        </a:spcAft>
                      </a:pPr>
                      <a:r>
                        <a:rPr lang="fr-MA" sz="700" b="1" i="0" u="none" strike="noStrike">
                          <a:solidFill>
                            <a:srgbClr val="FFFFFF"/>
                          </a:solidFill>
                          <a:effectLst/>
                          <a:latin typeface="Times New Roman" panose="02020603050405020304" pitchFamily="18" charset="0"/>
                        </a:rPr>
                        <a:t> </a:t>
                      </a:r>
                      <a:endParaRPr lang="fr-MA" sz="1100">
                        <a:effectLst/>
                      </a:endParaRPr>
                    </a:p>
                    <a:p>
                      <a:pPr algn="ctr" rtl="0" fontAlgn="ctr">
                        <a:spcBef>
                          <a:spcPts val="0"/>
                        </a:spcBef>
                        <a:spcAft>
                          <a:spcPts val="0"/>
                        </a:spcAft>
                      </a:pPr>
                      <a:r>
                        <a:rPr lang="fr-MA" sz="700" b="1" i="0" u="none" strike="noStrike">
                          <a:solidFill>
                            <a:srgbClr val="FFFFFF"/>
                          </a:solidFill>
                          <a:effectLst/>
                          <a:latin typeface="Times New Roman" panose="02020603050405020304" pitchFamily="18" charset="0"/>
                        </a:rPr>
                        <a:t> </a:t>
                      </a:r>
                      <a:endParaRPr lang="fr-MA" sz="1100">
                        <a:effectLst/>
                      </a:endParaRPr>
                    </a:p>
                    <a:p>
                      <a:pPr marL="207010" marR="191135" indent="-102235" algn="ctr" rtl="0" fontAlgn="ctr">
                        <a:spcBef>
                          <a:spcPts val="885"/>
                        </a:spcBef>
                        <a:spcAft>
                          <a:spcPts val="0"/>
                        </a:spcAft>
                      </a:pPr>
                      <a:r>
                        <a:rPr lang="fr-MA" sz="700" b="1" i="0" u="none" strike="noStrike">
                          <a:solidFill>
                            <a:srgbClr val="FFFFFF"/>
                          </a:solidFill>
                          <a:effectLst/>
                          <a:latin typeface="Times New Roman" panose="02020603050405020304" pitchFamily="18" charset="0"/>
                        </a:rPr>
                        <a:t>Name of entity/ organization</a:t>
                      </a:r>
                      <a:endParaRPr lang="fr-MA" sz="1100">
                        <a:effectLst/>
                      </a:endParaRPr>
                    </a:p>
                  </a:txBody>
                  <a:tcPr marL="55255" marR="55255" marT="27628" marB="27628" anchor="ctr">
                    <a:lnL w="12697" cap="flat" cmpd="sng" algn="ctr">
                      <a:solidFill>
                        <a:srgbClr val="FFFFFF"/>
                      </a:solidFill>
                      <a:prstDash val="solid"/>
                      <a:round/>
                      <a:headEnd type="none" w="med" len="med"/>
                      <a:tailEnd type="none" w="med" len="med"/>
                    </a:lnL>
                    <a:lnR w="12697" cap="flat" cmpd="sng" algn="ctr">
                      <a:solidFill>
                        <a:srgbClr val="FFFFFF"/>
                      </a:solidFill>
                      <a:prstDash val="solid"/>
                      <a:round/>
                      <a:headEnd type="none" w="med" len="med"/>
                      <a:tailEnd type="none" w="med" len="med"/>
                    </a:lnR>
                    <a:lnT w="12697"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3399CC"/>
                    </a:solidFill>
                  </a:tcPr>
                </a:tc>
                <a:tc>
                  <a:txBody>
                    <a:bodyPr/>
                    <a:lstStyle/>
                    <a:p>
                      <a:pPr algn="ctr" rtl="0" fontAlgn="ctr">
                        <a:spcBef>
                          <a:spcPts val="0"/>
                        </a:spcBef>
                        <a:spcAft>
                          <a:spcPts val="0"/>
                        </a:spcAft>
                      </a:pPr>
                      <a:r>
                        <a:rPr lang="fr-MA" sz="700" b="1" i="0" u="none" strike="noStrike">
                          <a:solidFill>
                            <a:srgbClr val="FFFFFF"/>
                          </a:solidFill>
                          <a:effectLst/>
                          <a:latin typeface="Times New Roman" panose="02020603050405020304" pitchFamily="18" charset="0"/>
                        </a:rPr>
                        <a:t> </a:t>
                      </a:r>
                      <a:endParaRPr lang="fr-MA" sz="1100">
                        <a:effectLst/>
                      </a:endParaRPr>
                    </a:p>
                    <a:p>
                      <a:pPr algn="ctr" rtl="0" fontAlgn="ctr">
                        <a:spcBef>
                          <a:spcPts val="45"/>
                        </a:spcBef>
                        <a:spcAft>
                          <a:spcPts val="0"/>
                        </a:spcAft>
                      </a:pPr>
                      <a:r>
                        <a:rPr lang="fr-MA" sz="700" b="1" i="0" u="none" strike="noStrike">
                          <a:solidFill>
                            <a:srgbClr val="FFFFFF"/>
                          </a:solidFill>
                          <a:effectLst/>
                          <a:latin typeface="Times New Roman" panose="02020603050405020304" pitchFamily="18" charset="0"/>
                        </a:rPr>
                        <a:t> </a:t>
                      </a:r>
                      <a:endParaRPr lang="fr-MA" sz="1100">
                        <a:effectLst/>
                      </a:endParaRPr>
                    </a:p>
                    <a:p>
                      <a:pPr marL="187960" marR="175895" algn="ctr" rtl="0" fontAlgn="ctr">
                        <a:spcBef>
                          <a:spcPts val="0"/>
                        </a:spcBef>
                        <a:spcAft>
                          <a:spcPts val="0"/>
                        </a:spcAft>
                      </a:pPr>
                      <a:r>
                        <a:rPr lang="fr-MA" sz="700" b="1" i="0" u="none" strike="noStrike">
                          <a:solidFill>
                            <a:srgbClr val="FFFFFF"/>
                          </a:solidFill>
                          <a:effectLst/>
                          <a:latin typeface="Times New Roman" panose="02020603050405020304" pitchFamily="18" charset="0"/>
                        </a:rPr>
                        <a:t>Level</a:t>
                      </a:r>
                      <a:endParaRPr lang="fr-MA" sz="1100">
                        <a:effectLst/>
                      </a:endParaRPr>
                    </a:p>
                    <a:p>
                      <a:pPr marL="189865" marR="175895" algn="ctr" rtl="0" fontAlgn="ctr">
                        <a:spcBef>
                          <a:spcPts val="640"/>
                        </a:spcBef>
                        <a:spcAft>
                          <a:spcPts val="0"/>
                        </a:spcAft>
                      </a:pPr>
                      <a:r>
                        <a:rPr lang="fr-MA" sz="700" b="1" i="0" u="none" strike="noStrike">
                          <a:solidFill>
                            <a:srgbClr val="FFFFFF"/>
                          </a:solidFill>
                          <a:effectLst/>
                          <a:latin typeface="Times New Roman" panose="02020603050405020304" pitchFamily="18" charset="0"/>
                        </a:rPr>
                        <a:t>(Local, Regional, National)</a:t>
                      </a:r>
                      <a:endParaRPr lang="fr-MA" sz="1100">
                        <a:effectLst/>
                      </a:endParaRPr>
                    </a:p>
                  </a:txBody>
                  <a:tcPr marL="55255" marR="55255" marT="27628" marB="27628" anchor="ctr">
                    <a:lnL w="12697" cap="flat" cmpd="sng" algn="ctr">
                      <a:solidFill>
                        <a:srgbClr val="FFFFFF"/>
                      </a:solidFill>
                      <a:prstDash val="solid"/>
                      <a:round/>
                      <a:headEnd type="none" w="med" len="med"/>
                      <a:tailEnd type="none" w="med" len="med"/>
                    </a:lnL>
                    <a:lnR w="12697" cap="flat" cmpd="sng" algn="ctr">
                      <a:solidFill>
                        <a:srgbClr val="FFFFFF"/>
                      </a:solidFill>
                      <a:prstDash val="solid"/>
                      <a:round/>
                      <a:headEnd type="none" w="med" len="med"/>
                      <a:tailEnd type="none" w="med" len="med"/>
                    </a:lnR>
                    <a:lnT w="12697"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3399CC"/>
                    </a:solidFill>
                  </a:tcPr>
                </a:tc>
                <a:tc>
                  <a:txBody>
                    <a:bodyPr/>
                    <a:lstStyle/>
                    <a:p>
                      <a:pPr algn="ctr" rtl="0" fontAlgn="ctr">
                        <a:spcBef>
                          <a:spcPts val="0"/>
                        </a:spcBef>
                        <a:spcAft>
                          <a:spcPts val="0"/>
                        </a:spcAft>
                      </a:pPr>
                      <a:r>
                        <a:rPr lang="fr-MA" sz="700" b="1" i="0" u="none" strike="noStrike">
                          <a:solidFill>
                            <a:srgbClr val="FFFFFF"/>
                          </a:solidFill>
                          <a:effectLst/>
                          <a:latin typeface="Times New Roman" panose="02020603050405020304" pitchFamily="18" charset="0"/>
                        </a:rPr>
                        <a:t> </a:t>
                      </a:r>
                      <a:endParaRPr lang="fr-MA" sz="1100">
                        <a:effectLst/>
                      </a:endParaRPr>
                    </a:p>
                    <a:p>
                      <a:pPr marL="83820" marR="71755" algn="ctr" rtl="0" fontAlgn="ctr">
                        <a:spcBef>
                          <a:spcPts val="0"/>
                        </a:spcBef>
                        <a:spcAft>
                          <a:spcPts val="0"/>
                        </a:spcAft>
                      </a:pPr>
                      <a:r>
                        <a:rPr lang="fr-MA" sz="700" b="1" i="0" u="none" strike="noStrike">
                          <a:solidFill>
                            <a:srgbClr val="FFFFFF"/>
                          </a:solidFill>
                          <a:effectLst/>
                          <a:latin typeface="Times New Roman" panose="02020603050405020304" pitchFamily="18" charset="0"/>
                        </a:rPr>
                        <a:t>Type</a:t>
                      </a:r>
                      <a:endParaRPr lang="fr-MA" sz="1100">
                        <a:effectLst/>
                      </a:endParaRPr>
                    </a:p>
                    <a:p>
                      <a:pPr marL="85090" marR="71755" algn="ctr" rtl="0" fontAlgn="ctr">
                        <a:spcBef>
                          <a:spcPts val="660"/>
                        </a:spcBef>
                        <a:spcAft>
                          <a:spcPts val="0"/>
                        </a:spcAft>
                      </a:pPr>
                      <a:r>
                        <a:rPr lang="fr-MA" sz="700" b="1" i="0" u="none" strike="noStrike">
                          <a:solidFill>
                            <a:srgbClr val="FFFFFF"/>
                          </a:solidFill>
                          <a:effectLst/>
                          <a:latin typeface="Times New Roman" panose="02020603050405020304" pitchFamily="18" charset="0"/>
                        </a:rPr>
                        <a:t>(governmental, private, civil society/NGO, research, other)</a:t>
                      </a:r>
                      <a:endParaRPr lang="fr-MA" sz="1100">
                        <a:effectLst/>
                      </a:endParaRPr>
                    </a:p>
                  </a:txBody>
                  <a:tcPr marL="55255" marR="55255" marT="27628" marB="27628" anchor="ctr">
                    <a:lnL w="12697" cap="flat" cmpd="sng" algn="ctr">
                      <a:solidFill>
                        <a:srgbClr val="FFFFFF"/>
                      </a:solidFill>
                      <a:prstDash val="solid"/>
                      <a:round/>
                      <a:headEnd type="none" w="med" len="med"/>
                      <a:tailEnd type="none" w="med" len="med"/>
                    </a:lnL>
                    <a:lnR w="12697" cap="flat" cmpd="sng" algn="ctr">
                      <a:solidFill>
                        <a:srgbClr val="FFFFFF"/>
                      </a:solidFill>
                      <a:prstDash val="solid"/>
                      <a:round/>
                      <a:headEnd type="none" w="med" len="med"/>
                      <a:tailEnd type="none" w="med" len="med"/>
                    </a:lnR>
                    <a:lnT w="12697"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3399CC"/>
                    </a:solidFill>
                  </a:tcPr>
                </a:tc>
                <a:tc>
                  <a:txBody>
                    <a:bodyPr/>
                    <a:lstStyle/>
                    <a:p>
                      <a:pPr algn="ctr" rtl="0" fontAlgn="ctr">
                        <a:spcBef>
                          <a:spcPts val="0"/>
                        </a:spcBef>
                        <a:spcAft>
                          <a:spcPts val="0"/>
                        </a:spcAft>
                      </a:pPr>
                      <a:r>
                        <a:rPr lang="fr-MA" sz="700" b="0" i="0" u="none" strike="noStrike">
                          <a:solidFill>
                            <a:srgbClr val="FFFFFF"/>
                          </a:solidFill>
                          <a:effectLst/>
                          <a:latin typeface="Times New Roman" panose="02020603050405020304" pitchFamily="18" charset="0"/>
                        </a:rPr>
                        <a:t> </a:t>
                      </a:r>
                      <a:endParaRPr lang="fr-MA" sz="1100">
                        <a:effectLst/>
                      </a:endParaRPr>
                    </a:p>
                    <a:p>
                      <a:pPr marL="65405" marR="56502" indent="622" algn="ctr" rtl="0" fontAlgn="ctr">
                        <a:spcBef>
                          <a:spcPts val="0"/>
                        </a:spcBef>
                        <a:spcAft>
                          <a:spcPts val="0"/>
                        </a:spcAft>
                      </a:pPr>
                      <a:r>
                        <a:rPr lang="fr-MA" sz="700" b="0" i="0" u="none" strike="noStrike">
                          <a:solidFill>
                            <a:srgbClr val="FFFFFF"/>
                          </a:solidFill>
                          <a:effectLst/>
                          <a:latin typeface="Times New Roman" panose="02020603050405020304" pitchFamily="18" charset="0"/>
                        </a:rPr>
                        <a:t>Gender of representative (mention number if several people of one entity participated)</a:t>
                      </a:r>
                      <a:endParaRPr lang="fr-MA" sz="1100">
                        <a:effectLst/>
                      </a:endParaRPr>
                    </a:p>
                  </a:txBody>
                  <a:tcPr marL="55255" marR="55255" marT="27628" marB="27628" anchor="ctr">
                    <a:lnL w="12697" cap="flat" cmpd="sng" algn="ctr">
                      <a:solidFill>
                        <a:srgbClr val="FFFFFF"/>
                      </a:solidFill>
                      <a:prstDash val="solid"/>
                      <a:round/>
                      <a:headEnd type="none" w="med" len="med"/>
                      <a:tailEnd type="none" w="med" len="med"/>
                    </a:lnL>
                    <a:lnR w="12697" cap="flat" cmpd="sng" algn="ctr">
                      <a:solidFill>
                        <a:srgbClr val="FFFFFF"/>
                      </a:solidFill>
                      <a:prstDash val="solid"/>
                      <a:round/>
                      <a:headEnd type="none" w="med" len="med"/>
                      <a:tailEnd type="none" w="med" len="med"/>
                    </a:lnR>
                    <a:lnT w="12697"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3399CC"/>
                    </a:solidFill>
                  </a:tcPr>
                </a:tc>
                <a:extLst>
                  <a:ext uri="{0D108BD9-81ED-4DB2-BD59-A6C34878D82A}">
                    <a16:rowId xmlns:a16="http://schemas.microsoft.com/office/drawing/2014/main" val="2323814975"/>
                  </a:ext>
                </a:extLst>
              </a:tr>
              <a:tr h="323397">
                <a:tc rowSpan="3">
                  <a:txBody>
                    <a:bodyPr/>
                    <a:lstStyle/>
                    <a:p>
                      <a:pPr marL="288290" algn="ctr" rtl="0" fontAlgn="ctr">
                        <a:spcBef>
                          <a:spcPts val="0"/>
                        </a:spcBef>
                        <a:spcAft>
                          <a:spcPts val="0"/>
                        </a:spcAft>
                      </a:pPr>
                      <a:r>
                        <a:rPr lang="fr-MA" sz="700" b="1" i="0" u="none" strike="noStrike">
                          <a:solidFill>
                            <a:srgbClr val="FFFFFF"/>
                          </a:solidFill>
                          <a:effectLst/>
                          <a:latin typeface="Times New Roman" panose="02020603050405020304" pitchFamily="18" charset="0"/>
                        </a:rPr>
                        <a:t>Water Sector</a:t>
                      </a:r>
                      <a:endParaRPr lang="fr-MA" sz="1100">
                        <a:effectLst/>
                      </a:endParaRPr>
                    </a:p>
                  </a:txBody>
                  <a:tcPr marL="55255" marR="55255" marT="27628" marB="27628" anchor="ctr">
                    <a:lnL w="12697" cap="flat" cmpd="sng" algn="ctr">
                      <a:solidFill>
                        <a:srgbClr val="FFFFFF"/>
                      </a:solidFill>
                      <a:prstDash val="solid"/>
                      <a:round/>
                      <a:headEnd type="none" w="med" len="med"/>
                      <a:tailEnd type="none" w="med" len="med"/>
                    </a:lnL>
                    <a:lnR w="12697"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697" cap="flat" cmpd="sng" algn="ctr">
                      <a:solidFill>
                        <a:srgbClr val="FFFFFF"/>
                      </a:solidFill>
                      <a:prstDash val="solid"/>
                      <a:round/>
                      <a:headEnd type="none" w="med" len="med"/>
                      <a:tailEnd type="none" w="med" len="med"/>
                    </a:lnB>
                    <a:solidFill>
                      <a:srgbClr val="3399CC"/>
                    </a:solidFill>
                  </a:tcPr>
                </a:tc>
                <a:tc>
                  <a:txBody>
                    <a:bodyPr/>
                    <a:lstStyle/>
                    <a:p>
                      <a:pPr marL="63500" marR="51435" algn="ctr" rtl="0" fontAlgn="ctr">
                        <a:spcBef>
                          <a:spcPts val="0"/>
                        </a:spcBef>
                        <a:spcAft>
                          <a:spcPts val="0"/>
                        </a:spcAft>
                      </a:pPr>
                      <a:r>
                        <a:rPr lang="fr-MA" sz="700" b="0" i="0" u="none" strike="noStrike">
                          <a:solidFill>
                            <a:srgbClr val="000000"/>
                          </a:solidFill>
                          <a:effectLst/>
                          <a:latin typeface="Times New Roman" panose="02020603050405020304" pitchFamily="18" charset="0"/>
                        </a:rPr>
                        <a:t>ABH Souss Massa</a:t>
                      </a:r>
                      <a:endParaRPr lang="fr-MA" sz="1100">
                        <a:effectLst/>
                      </a:endParaRPr>
                    </a:p>
                  </a:txBody>
                  <a:tcPr marL="55255" marR="55255" marT="27628" marB="27628" anchor="ctr">
                    <a:lnL w="12697" cap="flat" cmpd="sng" algn="ctr">
                      <a:solidFill>
                        <a:srgbClr val="FFFFFF"/>
                      </a:solidFill>
                      <a:prstDash val="solid"/>
                      <a:round/>
                      <a:headEnd type="none" w="med" len="med"/>
                      <a:tailEnd type="none" w="med" len="med"/>
                    </a:lnL>
                    <a:lnR w="12697"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697" cap="flat" cmpd="sng" algn="ctr">
                      <a:solidFill>
                        <a:srgbClr val="FFFFFF"/>
                      </a:solidFill>
                      <a:prstDash val="solid"/>
                      <a:round/>
                      <a:headEnd type="none" w="med" len="med"/>
                      <a:tailEnd type="none" w="med" len="med"/>
                    </a:lnB>
                    <a:solidFill>
                      <a:srgbClr val="CCDDEC"/>
                    </a:solidFill>
                  </a:tcPr>
                </a:tc>
                <a:tc>
                  <a:txBody>
                    <a:bodyPr/>
                    <a:lstStyle/>
                    <a:p>
                      <a:pPr marL="187325" marR="175895" algn="ctr" rtl="0" fontAlgn="ctr">
                        <a:spcBef>
                          <a:spcPts val="0"/>
                        </a:spcBef>
                        <a:spcAft>
                          <a:spcPts val="0"/>
                        </a:spcAft>
                      </a:pPr>
                      <a:r>
                        <a:rPr lang="fr-MA" sz="700" b="0" i="0" u="none" strike="noStrike">
                          <a:solidFill>
                            <a:srgbClr val="000000"/>
                          </a:solidFill>
                          <a:effectLst/>
                          <a:latin typeface="Times New Roman" panose="02020603050405020304" pitchFamily="18" charset="0"/>
                        </a:rPr>
                        <a:t>Regional</a:t>
                      </a:r>
                      <a:endParaRPr lang="fr-MA" sz="1100">
                        <a:effectLst/>
                      </a:endParaRPr>
                    </a:p>
                  </a:txBody>
                  <a:tcPr marL="55255" marR="55255" marT="27628" marB="27628" anchor="ctr">
                    <a:lnL w="12697" cap="flat" cmpd="sng" algn="ctr">
                      <a:solidFill>
                        <a:srgbClr val="FFFFFF"/>
                      </a:solidFill>
                      <a:prstDash val="solid"/>
                      <a:round/>
                      <a:headEnd type="none" w="med" len="med"/>
                      <a:tailEnd type="none" w="med" len="med"/>
                    </a:lnL>
                    <a:lnR w="12697"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697" cap="flat" cmpd="sng" algn="ctr">
                      <a:solidFill>
                        <a:srgbClr val="FFFFFF"/>
                      </a:solidFill>
                      <a:prstDash val="solid"/>
                      <a:round/>
                      <a:headEnd type="none" w="med" len="med"/>
                      <a:tailEnd type="none" w="med" len="med"/>
                    </a:lnB>
                    <a:solidFill>
                      <a:srgbClr val="CCDDEC"/>
                    </a:solidFill>
                  </a:tcPr>
                </a:tc>
                <a:tc>
                  <a:txBody>
                    <a:bodyPr/>
                    <a:lstStyle/>
                    <a:p>
                      <a:pPr marL="83820" marR="71755" algn="ctr" rtl="0" fontAlgn="ctr">
                        <a:spcBef>
                          <a:spcPts val="0"/>
                        </a:spcBef>
                        <a:spcAft>
                          <a:spcPts val="0"/>
                        </a:spcAft>
                      </a:pPr>
                      <a:r>
                        <a:rPr lang="fr-MA" sz="700" b="0" i="0" u="none" strike="noStrike">
                          <a:solidFill>
                            <a:srgbClr val="000000"/>
                          </a:solidFill>
                          <a:effectLst/>
                          <a:latin typeface="Times New Roman" panose="02020603050405020304" pitchFamily="18" charset="0"/>
                        </a:rPr>
                        <a:t>Governmental</a:t>
                      </a:r>
                      <a:endParaRPr lang="fr-MA" sz="1100">
                        <a:effectLst/>
                      </a:endParaRPr>
                    </a:p>
                  </a:txBody>
                  <a:tcPr marL="55255" marR="55255" marT="27628" marB="27628" anchor="ctr">
                    <a:lnL w="12697" cap="flat" cmpd="sng" algn="ctr">
                      <a:solidFill>
                        <a:srgbClr val="FFFFFF"/>
                      </a:solidFill>
                      <a:prstDash val="solid"/>
                      <a:round/>
                      <a:headEnd type="none" w="med" len="med"/>
                      <a:tailEnd type="none" w="med" len="med"/>
                    </a:lnL>
                    <a:lnR w="12697"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697" cap="flat" cmpd="sng" algn="ctr">
                      <a:solidFill>
                        <a:srgbClr val="FFFFFF"/>
                      </a:solidFill>
                      <a:prstDash val="solid"/>
                      <a:round/>
                      <a:headEnd type="none" w="med" len="med"/>
                      <a:tailEnd type="none" w="med" len="med"/>
                    </a:lnB>
                    <a:solidFill>
                      <a:srgbClr val="CCDDEC"/>
                    </a:solidFill>
                  </a:tcPr>
                </a:tc>
                <a:tc>
                  <a:txBody>
                    <a:bodyPr/>
                    <a:lstStyle/>
                    <a:p>
                      <a:pPr marL="296545" marR="287020" algn="ctr" rtl="0" fontAlgn="ctr">
                        <a:spcBef>
                          <a:spcPts val="0"/>
                        </a:spcBef>
                        <a:spcAft>
                          <a:spcPts val="0"/>
                        </a:spcAft>
                      </a:pPr>
                      <a:r>
                        <a:rPr lang="fr-MA" sz="700" b="1" i="0" u="none" strike="noStrike">
                          <a:solidFill>
                            <a:srgbClr val="FFFFFF"/>
                          </a:solidFill>
                          <a:effectLst/>
                          <a:latin typeface="Times New Roman" panose="02020603050405020304" pitchFamily="18" charset="0"/>
                        </a:rPr>
                        <a:t>1 (M), 1 (F)</a:t>
                      </a:r>
                      <a:endParaRPr lang="fr-MA" sz="1100">
                        <a:effectLst/>
                      </a:endParaRPr>
                    </a:p>
                  </a:txBody>
                  <a:tcPr marL="55255" marR="55255" marT="27628" marB="27628" anchor="ctr">
                    <a:lnL w="12697" cap="flat" cmpd="sng" algn="ctr">
                      <a:solidFill>
                        <a:srgbClr val="FFFFFF"/>
                      </a:solidFill>
                      <a:prstDash val="solid"/>
                      <a:round/>
                      <a:headEnd type="none" w="med" len="med"/>
                      <a:tailEnd type="none" w="med" len="med"/>
                    </a:lnL>
                    <a:lnR w="12697"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697" cap="flat" cmpd="sng" algn="ctr">
                      <a:solidFill>
                        <a:srgbClr val="FFFFFF"/>
                      </a:solidFill>
                      <a:prstDash val="solid"/>
                      <a:round/>
                      <a:headEnd type="none" w="med" len="med"/>
                      <a:tailEnd type="none" w="med" len="med"/>
                    </a:lnB>
                    <a:solidFill>
                      <a:srgbClr val="3399CC"/>
                    </a:solidFill>
                  </a:tcPr>
                </a:tc>
                <a:extLst>
                  <a:ext uri="{0D108BD9-81ED-4DB2-BD59-A6C34878D82A}">
                    <a16:rowId xmlns:a16="http://schemas.microsoft.com/office/drawing/2014/main" val="3394213721"/>
                  </a:ext>
                </a:extLst>
              </a:tr>
              <a:tr h="199571">
                <a:tc vMerge="1">
                  <a:txBody>
                    <a:bodyPr/>
                    <a:lstStyle/>
                    <a:p>
                      <a:endParaRPr lang="fr-FR"/>
                    </a:p>
                  </a:txBody>
                  <a:tcPr/>
                </a:tc>
                <a:tc>
                  <a:txBody>
                    <a:bodyPr/>
                    <a:lstStyle/>
                    <a:p>
                      <a:pPr marL="63500" marR="51435" algn="ctr" rtl="0" fontAlgn="ctr">
                        <a:spcBef>
                          <a:spcPts val="0"/>
                        </a:spcBef>
                        <a:spcAft>
                          <a:spcPts val="0"/>
                        </a:spcAft>
                      </a:pPr>
                      <a:r>
                        <a:rPr lang="fr-MA" sz="700" b="0" i="0" u="none" strike="noStrike">
                          <a:solidFill>
                            <a:srgbClr val="000000"/>
                          </a:solidFill>
                          <a:effectLst/>
                          <a:latin typeface="Times New Roman" panose="02020603050405020304" pitchFamily="18" charset="0"/>
                        </a:rPr>
                        <a:t>ONEE branche eau</a:t>
                      </a:r>
                      <a:endParaRPr lang="fr-MA" sz="1100">
                        <a:effectLst/>
                      </a:endParaRPr>
                    </a:p>
                  </a:txBody>
                  <a:tcPr marL="55255" marR="55255" marT="27628" marB="27628" anchor="ctr">
                    <a:lnL w="12697" cap="flat" cmpd="sng" algn="ctr">
                      <a:solidFill>
                        <a:srgbClr val="FFFFFF"/>
                      </a:solidFill>
                      <a:prstDash val="solid"/>
                      <a:round/>
                      <a:headEnd type="none" w="med" len="med"/>
                      <a:tailEnd type="none" w="med" len="med"/>
                    </a:lnL>
                    <a:lnR w="12697" cap="flat" cmpd="sng" algn="ctr">
                      <a:solidFill>
                        <a:srgbClr val="FFFFFF"/>
                      </a:solidFill>
                      <a:prstDash val="solid"/>
                      <a:round/>
                      <a:headEnd type="none" w="med" len="med"/>
                      <a:tailEnd type="none" w="med" len="med"/>
                    </a:lnR>
                    <a:lnT w="12697" cap="flat" cmpd="sng" algn="ctr">
                      <a:solidFill>
                        <a:srgbClr val="FFFFFF"/>
                      </a:solidFill>
                      <a:prstDash val="solid"/>
                      <a:round/>
                      <a:headEnd type="none" w="med" len="med"/>
                      <a:tailEnd type="none" w="med" len="med"/>
                    </a:lnT>
                    <a:lnB w="12697" cap="flat" cmpd="sng" algn="ctr">
                      <a:solidFill>
                        <a:srgbClr val="FFFFFF"/>
                      </a:solidFill>
                      <a:prstDash val="solid"/>
                      <a:round/>
                      <a:headEnd type="none" w="med" len="med"/>
                      <a:tailEnd type="none" w="med" len="med"/>
                    </a:lnB>
                    <a:solidFill>
                      <a:srgbClr val="CCDDEC"/>
                    </a:solidFill>
                  </a:tcPr>
                </a:tc>
                <a:tc>
                  <a:txBody>
                    <a:bodyPr/>
                    <a:lstStyle/>
                    <a:p>
                      <a:pPr marL="187325" marR="175895" algn="ctr" rtl="0" fontAlgn="ctr">
                        <a:spcBef>
                          <a:spcPts val="0"/>
                        </a:spcBef>
                        <a:spcAft>
                          <a:spcPts val="0"/>
                        </a:spcAft>
                      </a:pPr>
                      <a:r>
                        <a:rPr lang="fr-MA" sz="700" b="0" i="0" u="none" strike="noStrike">
                          <a:solidFill>
                            <a:srgbClr val="000000"/>
                          </a:solidFill>
                          <a:effectLst/>
                          <a:latin typeface="Times New Roman" panose="02020603050405020304" pitchFamily="18" charset="0"/>
                        </a:rPr>
                        <a:t>Regional</a:t>
                      </a:r>
                      <a:endParaRPr lang="fr-MA" sz="1100">
                        <a:effectLst/>
                      </a:endParaRPr>
                    </a:p>
                  </a:txBody>
                  <a:tcPr marL="55255" marR="55255" marT="27628" marB="27628" anchor="ctr">
                    <a:lnL w="12697" cap="flat" cmpd="sng" algn="ctr">
                      <a:solidFill>
                        <a:srgbClr val="FFFFFF"/>
                      </a:solidFill>
                      <a:prstDash val="solid"/>
                      <a:round/>
                      <a:headEnd type="none" w="med" len="med"/>
                      <a:tailEnd type="none" w="med" len="med"/>
                    </a:lnL>
                    <a:lnR w="12697" cap="flat" cmpd="sng" algn="ctr">
                      <a:solidFill>
                        <a:srgbClr val="FFFFFF"/>
                      </a:solidFill>
                      <a:prstDash val="solid"/>
                      <a:round/>
                      <a:headEnd type="none" w="med" len="med"/>
                      <a:tailEnd type="none" w="med" len="med"/>
                    </a:lnR>
                    <a:lnT w="12697" cap="flat" cmpd="sng" algn="ctr">
                      <a:solidFill>
                        <a:srgbClr val="FFFFFF"/>
                      </a:solidFill>
                      <a:prstDash val="solid"/>
                      <a:round/>
                      <a:headEnd type="none" w="med" len="med"/>
                      <a:tailEnd type="none" w="med" len="med"/>
                    </a:lnT>
                    <a:lnB w="12697" cap="flat" cmpd="sng" algn="ctr">
                      <a:solidFill>
                        <a:srgbClr val="FFFFFF"/>
                      </a:solidFill>
                      <a:prstDash val="solid"/>
                      <a:round/>
                      <a:headEnd type="none" w="med" len="med"/>
                      <a:tailEnd type="none" w="med" len="med"/>
                    </a:lnB>
                    <a:solidFill>
                      <a:srgbClr val="E7EFF6"/>
                    </a:solidFill>
                  </a:tcPr>
                </a:tc>
                <a:tc>
                  <a:txBody>
                    <a:bodyPr/>
                    <a:lstStyle/>
                    <a:p>
                      <a:pPr marL="83820" marR="71755" algn="ctr" rtl="0" fontAlgn="ctr">
                        <a:spcBef>
                          <a:spcPts val="0"/>
                        </a:spcBef>
                        <a:spcAft>
                          <a:spcPts val="0"/>
                        </a:spcAft>
                      </a:pPr>
                      <a:r>
                        <a:rPr lang="fr-MA" sz="700" b="0" i="0" u="none" strike="noStrike">
                          <a:solidFill>
                            <a:srgbClr val="000000"/>
                          </a:solidFill>
                          <a:effectLst/>
                          <a:latin typeface="Times New Roman" panose="02020603050405020304" pitchFamily="18" charset="0"/>
                        </a:rPr>
                        <a:t>Governmental</a:t>
                      </a:r>
                      <a:endParaRPr lang="fr-MA" sz="1100">
                        <a:effectLst/>
                      </a:endParaRPr>
                    </a:p>
                  </a:txBody>
                  <a:tcPr marL="55255" marR="55255" marT="27628" marB="27628" anchor="ctr">
                    <a:lnL w="12697" cap="flat" cmpd="sng" algn="ctr">
                      <a:solidFill>
                        <a:srgbClr val="FFFFFF"/>
                      </a:solidFill>
                      <a:prstDash val="solid"/>
                      <a:round/>
                      <a:headEnd type="none" w="med" len="med"/>
                      <a:tailEnd type="none" w="med" len="med"/>
                    </a:lnL>
                    <a:lnR w="12697" cap="flat" cmpd="sng" algn="ctr">
                      <a:solidFill>
                        <a:srgbClr val="FFFFFF"/>
                      </a:solidFill>
                      <a:prstDash val="solid"/>
                      <a:round/>
                      <a:headEnd type="none" w="med" len="med"/>
                      <a:tailEnd type="none" w="med" len="med"/>
                    </a:lnR>
                    <a:lnT w="12697" cap="flat" cmpd="sng" algn="ctr">
                      <a:solidFill>
                        <a:srgbClr val="FFFFFF"/>
                      </a:solidFill>
                      <a:prstDash val="solid"/>
                      <a:round/>
                      <a:headEnd type="none" w="med" len="med"/>
                      <a:tailEnd type="none" w="med" len="med"/>
                    </a:lnT>
                    <a:lnB w="12697" cap="flat" cmpd="sng" algn="ctr">
                      <a:solidFill>
                        <a:srgbClr val="FFFFFF"/>
                      </a:solidFill>
                      <a:prstDash val="solid"/>
                      <a:round/>
                      <a:headEnd type="none" w="med" len="med"/>
                      <a:tailEnd type="none" w="med" len="med"/>
                    </a:lnB>
                    <a:solidFill>
                      <a:srgbClr val="CCDDEC"/>
                    </a:solidFill>
                  </a:tcPr>
                </a:tc>
                <a:tc>
                  <a:txBody>
                    <a:bodyPr/>
                    <a:lstStyle/>
                    <a:p>
                      <a:pPr marL="295910" marR="287655" algn="ctr" rtl="0" fontAlgn="ctr">
                        <a:spcBef>
                          <a:spcPts val="0"/>
                        </a:spcBef>
                        <a:spcAft>
                          <a:spcPts val="0"/>
                        </a:spcAft>
                      </a:pPr>
                      <a:r>
                        <a:rPr lang="fr-MA" sz="700" b="1" i="0" u="none" strike="noStrike">
                          <a:solidFill>
                            <a:srgbClr val="FFFFFF"/>
                          </a:solidFill>
                          <a:effectLst/>
                          <a:latin typeface="Times New Roman" panose="02020603050405020304" pitchFamily="18" charset="0"/>
                        </a:rPr>
                        <a:t>2 (M)</a:t>
                      </a:r>
                      <a:endParaRPr lang="fr-MA" sz="1100">
                        <a:effectLst/>
                      </a:endParaRPr>
                    </a:p>
                  </a:txBody>
                  <a:tcPr marL="55255" marR="55255" marT="27628" marB="27628" anchor="ctr">
                    <a:lnL w="12697" cap="flat" cmpd="sng" algn="ctr">
                      <a:solidFill>
                        <a:srgbClr val="FFFFFF"/>
                      </a:solidFill>
                      <a:prstDash val="solid"/>
                      <a:round/>
                      <a:headEnd type="none" w="med" len="med"/>
                      <a:tailEnd type="none" w="med" len="med"/>
                    </a:lnL>
                    <a:lnR w="12697" cap="flat" cmpd="sng" algn="ctr">
                      <a:solidFill>
                        <a:srgbClr val="FFFFFF"/>
                      </a:solidFill>
                      <a:prstDash val="solid"/>
                      <a:round/>
                      <a:headEnd type="none" w="med" len="med"/>
                      <a:tailEnd type="none" w="med" len="med"/>
                    </a:lnR>
                    <a:lnT w="12697" cap="flat" cmpd="sng" algn="ctr">
                      <a:solidFill>
                        <a:srgbClr val="FFFFFF"/>
                      </a:solidFill>
                      <a:prstDash val="solid"/>
                      <a:round/>
                      <a:headEnd type="none" w="med" len="med"/>
                      <a:tailEnd type="none" w="med" len="med"/>
                    </a:lnT>
                    <a:lnB w="12697" cap="flat" cmpd="sng" algn="ctr">
                      <a:solidFill>
                        <a:srgbClr val="FFFFFF"/>
                      </a:solidFill>
                      <a:prstDash val="solid"/>
                      <a:round/>
                      <a:headEnd type="none" w="med" len="med"/>
                      <a:tailEnd type="none" w="med" len="med"/>
                    </a:lnB>
                    <a:solidFill>
                      <a:srgbClr val="3399CC"/>
                    </a:solidFill>
                  </a:tcPr>
                </a:tc>
                <a:extLst>
                  <a:ext uri="{0D108BD9-81ED-4DB2-BD59-A6C34878D82A}">
                    <a16:rowId xmlns:a16="http://schemas.microsoft.com/office/drawing/2014/main" val="3808406713"/>
                  </a:ext>
                </a:extLst>
              </a:tr>
              <a:tr h="332618">
                <a:tc vMerge="1">
                  <a:txBody>
                    <a:bodyPr/>
                    <a:lstStyle/>
                    <a:p>
                      <a:endParaRPr lang="fr-FR"/>
                    </a:p>
                  </a:txBody>
                  <a:tcPr/>
                </a:tc>
                <a:tc>
                  <a:txBody>
                    <a:bodyPr/>
                    <a:lstStyle/>
                    <a:p>
                      <a:pPr marL="63500" marR="51435" algn="ctr" rtl="0" fontAlgn="ctr">
                        <a:spcBef>
                          <a:spcPts val="0"/>
                        </a:spcBef>
                        <a:spcAft>
                          <a:spcPts val="0"/>
                        </a:spcAft>
                      </a:pPr>
                      <a:r>
                        <a:rPr lang="fr-MA" sz="700" b="0" i="0" u="none" strike="noStrike">
                          <a:solidFill>
                            <a:srgbClr val="000000"/>
                          </a:solidFill>
                          <a:effectLst/>
                          <a:latin typeface="Times New Roman" panose="02020603050405020304" pitchFamily="18" charset="0"/>
                        </a:rPr>
                        <a:t>General Directory of water</a:t>
                      </a:r>
                      <a:endParaRPr lang="fr-MA" sz="1100">
                        <a:effectLst/>
                      </a:endParaRPr>
                    </a:p>
                  </a:txBody>
                  <a:tcPr marL="55255" marR="55255" marT="27628" marB="27628" anchor="ctr">
                    <a:lnL w="12697" cap="flat" cmpd="sng" algn="ctr">
                      <a:solidFill>
                        <a:srgbClr val="FFFFFF"/>
                      </a:solidFill>
                      <a:prstDash val="solid"/>
                      <a:round/>
                      <a:headEnd type="none" w="med" len="med"/>
                      <a:tailEnd type="none" w="med" len="med"/>
                    </a:lnL>
                    <a:lnR w="12697" cap="flat" cmpd="sng" algn="ctr">
                      <a:solidFill>
                        <a:srgbClr val="FFFFFF"/>
                      </a:solidFill>
                      <a:prstDash val="solid"/>
                      <a:round/>
                      <a:headEnd type="none" w="med" len="med"/>
                      <a:tailEnd type="none" w="med" len="med"/>
                    </a:lnR>
                    <a:lnT w="12697" cap="flat" cmpd="sng" algn="ctr">
                      <a:solidFill>
                        <a:srgbClr val="FFFFFF"/>
                      </a:solidFill>
                      <a:prstDash val="solid"/>
                      <a:round/>
                      <a:headEnd type="none" w="med" len="med"/>
                      <a:tailEnd type="none" w="med" len="med"/>
                    </a:lnT>
                    <a:lnB w="12697" cap="flat" cmpd="sng" algn="ctr">
                      <a:solidFill>
                        <a:srgbClr val="FFFFFF"/>
                      </a:solidFill>
                      <a:prstDash val="solid"/>
                      <a:round/>
                      <a:headEnd type="none" w="med" len="med"/>
                      <a:tailEnd type="none" w="med" len="med"/>
                    </a:lnB>
                    <a:solidFill>
                      <a:srgbClr val="CCDDEC"/>
                    </a:solidFill>
                  </a:tcPr>
                </a:tc>
                <a:tc>
                  <a:txBody>
                    <a:bodyPr/>
                    <a:lstStyle/>
                    <a:p>
                      <a:pPr marR="175895" algn="ctr" rtl="0" fontAlgn="ctr">
                        <a:spcBef>
                          <a:spcPts val="0"/>
                        </a:spcBef>
                        <a:spcAft>
                          <a:spcPts val="0"/>
                        </a:spcAft>
                      </a:pPr>
                      <a:r>
                        <a:rPr lang="fr-MA" sz="700" b="0" i="0" u="none" strike="noStrike">
                          <a:solidFill>
                            <a:srgbClr val="000000"/>
                          </a:solidFill>
                          <a:effectLst/>
                          <a:latin typeface="Times New Roman" panose="02020603050405020304" pitchFamily="18" charset="0"/>
                        </a:rPr>
                        <a:t>Regional</a:t>
                      </a:r>
                      <a:endParaRPr lang="fr-MA" sz="1100">
                        <a:effectLst/>
                      </a:endParaRPr>
                    </a:p>
                  </a:txBody>
                  <a:tcPr marL="55255" marR="55255" marT="27628" marB="27628" anchor="ctr">
                    <a:lnL w="12697" cap="flat" cmpd="sng" algn="ctr">
                      <a:solidFill>
                        <a:srgbClr val="FFFFFF"/>
                      </a:solidFill>
                      <a:prstDash val="solid"/>
                      <a:round/>
                      <a:headEnd type="none" w="med" len="med"/>
                      <a:tailEnd type="none" w="med" len="med"/>
                    </a:lnL>
                    <a:lnR w="12697" cap="flat" cmpd="sng" algn="ctr">
                      <a:solidFill>
                        <a:srgbClr val="FFFFFF"/>
                      </a:solidFill>
                      <a:prstDash val="solid"/>
                      <a:round/>
                      <a:headEnd type="none" w="med" len="med"/>
                      <a:tailEnd type="none" w="med" len="med"/>
                    </a:lnR>
                    <a:lnT w="12697" cap="flat" cmpd="sng" algn="ctr">
                      <a:solidFill>
                        <a:srgbClr val="FFFFFF"/>
                      </a:solidFill>
                      <a:prstDash val="solid"/>
                      <a:round/>
                      <a:headEnd type="none" w="med" len="med"/>
                      <a:tailEnd type="none" w="med" len="med"/>
                    </a:lnT>
                    <a:lnB w="12697" cap="flat" cmpd="sng" algn="ctr">
                      <a:solidFill>
                        <a:srgbClr val="FFFFFF"/>
                      </a:solidFill>
                      <a:prstDash val="solid"/>
                      <a:round/>
                      <a:headEnd type="none" w="med" len="med"/>
                      <a:tailEnd type="none" w="med" len="med"/>
                    </a:lnB>
                    <a:solidFill>
                      <a:srgbClr val="CCDDEC"/>
                    </a:solidFill>
                  </a:tcPr>
                </a:tc>
                <a:tc>
                  <a:txBody>
                    <a:bodyPr/>
                    <a:lstStyle/>
                    <a:p>
                      <a:pPr marR="71755" algn="ctr" rtl="0" fontAlgn="ctr">
                        <a:spcBef>
                          <a:spcPts val="0"/>
                        </a:spcBef>
                        <a:spcAft>
                          <a:spcPts val="0"/>
                        </a:spcAft>
                      </a:pPr>
                      <a:r>
                        <a:rPr lang="fr-MA" sz="700" b="0" i="0" u="none" strike="noStrike">
                          <a:solidFill>
                            <a:srgbClr val="000000"/>
                          </a:solidFill>
                          <a:effectLst/>
                          <a:latin typeface="Times New Roman" panose="02020603050405020304" pitchFamily="18" charset="0"/>
                        </a:rPr>
                        <a:t>Governmental</a:t>
                      </a:r>
                      <a:endParaRPr lang="fr-MA" sz="1100">
                        <a:effectLst/>
                      </a:endParaRPr>
                    </a:p>
                  </a:txBody>
                  <a:tcPr marL="55255" marR="55255" marT="27628" marB="27628" anchor="ctr">
                    <a:lnL w="12697" cap="flat" cmpd="sng" algn="ctr">
                      <a:solidFill>
                        <a:srgbClr val="FFFFFF"/>
                      </a:solidFill>
                      <a:prstDash val="solid"/>
                      <a:round/>
                      <a:headEnd type="none" w="med" len="med"/>
                      <a:tailEnd type="none" w="med" len="med"/>
                    </a:lnL>
                    <a:lnR w="12697" cap="flat" cmpd="sng" algn="ctr">
                      <a:solidFill>
                        <a:srgbClr val="FFFFFF"/>
                      </a:solidFill>
                      <a:prstDash val="solid"/>
                      <a:round/>
                      <a:headEnd type="none" w="med" len="med"/>
                      <a:tailEnd type="none" w="med" len="med"/>
                    </a:lnR>
                    <a:lnT w="12697" cap="flat" cmpd="sng" algn="ctr">
                      <a:solidFill>
                        <a:srgbClr val="FFFFFF"/>
                      </a:solidFill>
                      <a:prstDash val="solid"/>
                      <a:round/>
                      <a:headEnd type="none" w="med" len="med"/>
                      <a:tailEnd type="none" w="med" len="med"/>
                    </a:lnT>
                    <a:lnB w="12697" cap="flat" cmpd="sng" algn="ctr">
                      <a:solidFill>
                        <a:srgbClr val="FFFFFF"/>
                      </a:solidFill>
                      <a:prstDash val="solid"/>
                      <a:round/>
                      <a:headEnd type="none" w="med" len="med"/>
                      <a:tailEnd type="none" w="med" len="med"/>
                    </a:lnB>
                    <a:solidFill>
                      <a:srgbClr val="CCDDEC"/>
                    </a:solidFill>
                  </a:tcPr>
                </a:tc>
                <a:tc>
                  <a:txBody>
                    <a:bodyPr/>
                    <a:lstStyle/>
                    <a:p>
                      <a:pPr marR="287655" algn="ctr" rtl="0" fontAlgn="ctr">
                        <a:spcBef>
                          <a:spcPts val="0"/>
                        </a:spcBef>
                        <a:spcAft>
                          <a:spcPts val="0"/>
                        </a:spcAft>
                      </a:pPr>
                      <a:r>
                        <a:rPr lang="fr-MA" sz="700" b="1" i="0" u="none" strike="noStrike">
                          <a:solidFill>
                            <a:srgbClr val="FFFFFF"/>
                          </a:solidFill>
                          <a:effectLst/>
                          <a:latin typeface="Times New Roman" panose="02020603050405020304" pitchFamily="18" charset="0"/>
                        </a:rPr>
                        <a:t>1 (M)</a:t>
                      </a:r>
                      <a:endParaRPr lang="fr-MA" sz="1100">
                        <a:effectLst/>
                      </a:endParaRPr>
                    </a:p>
                  </a:txBody>
                  <a:tcPr marL="55255" marR="55255" marT="27628" marB="27628" anchor="ctr">
                    <a:lnL w="12697" cap="flat" cmpd="sng" algn="ctr">
                      <a:solidFill>
                        <a:srgbClr val="FFFFFF"/>
                      </a:solidFill>
                      <a:prstDash val="solid"/>
                      <a:round/>
                      <a:headEnd type="none" w="med" len="med"/>
                      <a:tailEnd type="none" w="med" len="med"/>
                    </a:lnL>
                    <a:lnR w="12697" cap="flat" cmpd="sng" algn="ctr">
                      <a:solidFill>
                        <a:srgbClr val="FFFFFF"/>
                      </a:solidFill>
                      <a:prstDash val="solid"/>
                      <a:round/>
                      <a:headEnd type="none" w="med" len="med"/>
                      <a:tailEnd type="none" w="med" len="med"/>
                    </a:lnR>
                    <a:lnT w="12697" cap="flat" cmpd="sng" algn="ctr">
                      <a:solidFill>
                        <a:srgbClr val="FFFFFF"/>
                      </a:solidFill>
                      <a:prstDash val="solid"/>
                      <a:round/>
                      <a:headEnd type="none" w="med" len="med"/>
                      <a:tailEnd type="none" w="med" len="med"/>
                    </a:lnT>
                    <a:lnB w="12697" cap="flat" cmpd="sng" algn="ctr">
                      <a:solidFill>
                        <a:srgbClr val="FFFFFF"/>
                      </a:solidFill>
                      <a:prstDash val="solid"/>
                      <a:round/>
                      <a:headEnd type="none" w="med" len="med"/>
                      <a:tailEnd type="none" w="med" len="med"/>
                    </a:lnB>
                    <a:solidFill>
                      <a:srgbClr val="3399CC"/>
                    </a:solidFill>
                  </a:tcPr>
                </a:tc>
                <a:extLst>
                  <a:ext uri="{0D108BD9-81ED-4DB2-BD59-A6C34878D82A}">
                    <a16:rowId xmlns:a16="http://schemas.microsoft.com/office/drawing/2014/main" val="3558912304"/>
                  </a:ext>
                </a:extLst>
              </a:tr>
              <a:tr h="332618">
                <a:tc>
                  <a:txBody>
                    <a:bodyPr/>
                    <a:lstStyle/>
                    <a:p>
                      <a:pPr algn="ctr" rtl="0" fontAlgn="ctr">
                        <a:spcBef>
                          <a:spcPts val="0"/>
                        </a:spcBef>
                        <a:spcAft>
                          <a:spcPts val="0"/>
                        </a:spcAft>
                      </a:pPr>
                      <a:r>
                        <a:rPr lang="fr-MA" sz="700" b="1" i="0" u="none" strike="noStrike">
                          <a:solidFill>
                            <a:srgbClr val="FFFFFF"/>
                          </a:solidFill>
                          <a:effectLst/>
                          <a:latin typeface="Times New Roman" panose="02020603050405020304" pitchFamily="18" charset="0"/>
                        </a:rPr>
                        <a:t>Energy Sector</a:t>
                      </a:r>
                      <a:endParaRPr lang="fr-MA" sz="1100">
                        <a:effectLst/>
                      </a:endParaRPr>
                    </a:p>
                  </a:txBody>
                  <a:tcPr marL="55255" marR="55255" marT="27628" marB="27628" anchor="ctr">
                    <a:lnL w="12697" cap="flat" cmpd="sng" algn="ctr">
                      <a:solidFill>
                        <a:srgbClr val="FFFFFF"/>
                      </a:solidFill>
                      <a:prstDash val="solid"/>
                      <a:round/>
                      <a:headEnd type="none" w="med" len="med"/>
                      <a:tailEnd type="none" w="med" len="med"/>
                    </a:lnL>
                    <a:lnR w="12697" cap="flat" cmpd="sng" algn="ctr">
                      <a:solidFill>
                        <a:srgbClr val="FFFFFF"/>
                      </a:solidFill>
                      <a:prstDash val="solid"/>
                      <a:round/>
                      <a:headEnd type="none" w="med" len="med"/>
                      <a:tailEnd type="none" w="med" len="med"/>
                    </a:lnR>
                    <a:lnT w="12697" cap="flat" cmpd="sng" algn="ctr">
                      <a:solidFill>
                        <a:srgbClr val="FFFFFF"/>
                      </a:solidFill>
                      <a:prstDash val="solid"/>
                      <a:round/>
                      <a:headEnd type="none" w="med" len="med"/>
                      <a:tailEnd type="none" w="med" len="med"/>
                    </a:lnT>
                    <a:lnB w="12697" cap="flat" cmpd="sng" algn="ctr">
                      <a:solidFill>
                        <a:srgbClr val="FFFFFF"/>
                      </a:solidFill>
                      <a:prstDash val="solid"/>
                      <a:round/>
                      <a:headEnd type="none" w="med" len="med"/>
                      <a:tailEnd type="none" w="med" len="med"/>
                    </a:lnB>
                    <a:solidFill>
                      <a:srgbClr val="3399CC"/>
                    </a:solidFill>
                  </a:tcPr>
                </a:tc>
                <a:tc>
                  <a:txBody>
                    <a:bodyPr/>
                    <a:lstStyle/>
                    <a:p>
                      <a:pPr marL="63500" marR="51435" algn="ctr" rtl="0" fontAlgn="ctr">
                        <a:spcBef>
                          <a:spcPts val="0"/>
                        </a:spcBef>
                        <a:spcAft>
                          <a:spcPts val="0"/>
                        </a:spcAft>
                      </a:pPr>
                      <a:r>
                        <a:rPr lang="fr-MA" sz="700" b="0" i="0" u="none" strike="noStrike">
                          <a:solidFill>
                            <a:srgbClr val="000000"/>
                          </a:solidFill>
                          <a:effectLst/>
                          <a:latin typeface="Times New Roman" panose="02020603050405020304" pitchFamily="18" charset="0"/>
                        </a:rPr>
                        <a:t>ONEE branche électricité</a:t>
                      </a:r>
                      <a:endParaRPr lang="fr-MA" sz="1100">
                        <a:effectLst/>
                      </a:endParaRPr>
                    </a:p>
                  </a:txBody>
                  <a:tcPr marL="55255" marR="55255" marT="27628" marB="27628" anchor="ctr">
                    <a:lnL w="12697" cap="flat" cmpd="sng" algn="ctr">
                      <a:solidFill>
                        <a:srgbClr val="FFFFFF"/>
                      </a:solidFill>
                      <a:prstDash val="solid"/>
                      <a:round/>
                      <a:headEnd type="none" w="med" len="med"/>
                      <a:tailEnd type="none" w="med" len="med"/>
                    </a:lnL>
                    <a:lnR w="12697" cap="flat" cmpd="sng" algn="ctr">
                      <a:solidFill>
                        <a:srgbClr val="FFFFFF"/>
                      </a:solidFill>
                      <a:prstDash val="solid"/>
                      <a:round/>
                      <a:headEnd type="none" w="med" len="med"/>
                      <a:tailEnd type="none" w="med" len="med"/>
                    </a:lnR>
                    <a:lnT w="12697" cap="flat" cmpd="sng" algn="ctr">
                      <a:solidFill>
                        <a:srgbClr val="FFFFFF"/>
                      </a:solidFill>
                      <a:prstDash val="solid"/>
                      <a:round/>
                      <a:headEnd type="none" w="med" len="med"/>
                      <a:tailEnd type="none" w="med" len="med"/>
                    </a:lnT>
                    <a:lnB w="12697" cap="flat" cmpd="sng" algn="ctr">
                      <a:solidFill>
                        <a:srgbClr val="FFFFFF"/>
                      </a:solidFill>
                      <a:prstDash val="solid"/>
                      <a:round/>
                      <a:headEnd type="none" w="med" len="med"/>
                      <a:tailEnd type="none" w="med" len="med"/>
                    </a:lnB>
                    <a:solidFill>
                      <a:srgbClr val="CCDDEC"/>
                    </a:solidFill>
                  </a:tcPr>
                </a:tc>
                <a:tc>
                  <a:txBody>
                    <a:bodyPr/>
                    <a:lstStyle/>
                    <a:p>
                      <a:pPr marR="175895" algn="ctr" rtl="0" fontAlgn="ctr">
                        <a:spcBef>
                          <a:spcPts val="0"/>
                        </a:spcBef>
                        <a:spcAft>
                          <a:spcPts val="0"/>
                        </a:spcAft>
                      </a:pPr>
                      <a:r>
                        <a:rPr lang="fr-MA" sz="700" b="0" i="0" u="none" strike="noStrike">
                          <a:solidFill>
                            <a:srgbClr val="000000"/>
                          </a:solidFill>
                          <a:effectLst/>
                          <a:latin typeface="Times New Roman" panose="02020603050405020304" pitchFamily="18" charset="0"/>
                        </a:rPr>
                        <a:t>Regional</a:t>
                      </a:r>
                      <a:endParaRPr lang="fr-MA" sz="1100">
                        <a:effectLst/>
                      </a:endParaRPr>
                    </a:p>
                  </a:txBody>
                  <a:tcPr marL="55255" marR="55255" marT="27628" marB="27628" anchor="ctr">
                    <a:lnL w="12697" cap="flat" cmpd="sng" algn="ctr">
                      <a:solidFill>
                        <a:srgbClr val="FFFFFF"/>
                      </a:solidFill>
                      <a:prstDash val="solid"/>
                      <a:round/>
                      <a:headEnd type="none" w="med" len="med"/>
                      <a:tailEnd type="none" w="med" len="med"/>
                    </a:lnL>
                    <a:lnR w="12697" cap="flat" cmpd="sng" algn="ctr">
                      <a:solidFill>
                        <a:srgbClr val="FFFFFF"/>
                      </a:solidFill>
                      <a:prstDash val="solid"/>
                      <a:round/>
                      <a:headEnd type="none" w="med" len="med"/>
                      <a:tailEnd type="none" w="med" len="med"/>
                    </a:lnR>
                    <a:lnT w="12697" cap="flat" cmpd="sng" algn="ctr">
                      <a:solidFill>
                        <a:srgbClr val="FFFFFF"/>
                      </a:solidFill>
                      <a:prstDash val="solid"/>
                      <a:round/>
                      <a:headEnd type="none" w="med" len="med"/>
                      <a:tailEnd type="none" w="med" len="med"/>
                    </a:lnT>
                    <a:lnB w="12697" cap="flat" cmpd="sng" algn="ctr">
                      <a:solidFill>
                        <a:srgbClr val="FFFFFF"/>
                      </a:solidFill>
                      <a:prstDash val="solid"/>
                      <a:round/>
                      <a:headEnd type="none" w="med" len="med"/>
                      <a:tailEnd type="none" w="med" len="med"/>
                    </a:lnB>
                    <a:solidFill>
                      <a:srgbClr val="E7EFF6"/>
                    </a:solidFill>
                  </a:tcPr>
                </a:tc>
                <a:tc>
                  <a:txBody>
                    <a:bodyPr/>
                    <a:lstStyle/>
                    <a:p>
                      <a:pPr marR="71755" algn="ctr" rtl="0" fontAlgn="ctr">
                        <a:spcBef>
                          <a:spcPts val="0"/>
                        </a:spcBef>
                        <a:spcAft>
                          <a:spcPts val="0"/>
                        </a:spcAft>
                      </a:pPr>
                      <a:r>
                        <a:rPr lang="fr-MA" sz="700" b="0" i="0" u="none" strike="noStrike">
                          <a:solidFill>
                            <a:srgbClr val="000000"/>
                          </a:solidFill>
                          <a:effectLst/>
                          <a:latin typeface="Times New Roman" panose="02020603050405020304" pitchFamily="18" charset="0"/>
                        </a:rPr>
                        <a:t>Governmental</a:t>
                      </a:r>
                      <a:endParaRPr lang="fr-MA" sz="1100">
                        <a:effectLst/>
                      </a:endParaRPr>
                    </a:p>
                  </a:txBody>
                  <a:tcPr marL="55255" marR="55255" marT="27628" marB="27628" anchor="ctr">
                    <a:lnL w="12697" cap="flat" cmpd="sng" algn="ctr">
                      <a:solidFill>
                        <a:srgbClr val="FFFFFF"/>
                      </a:solidFill>
                      <a:prstDash val="solid"/>
                      <a:round/>
                      <a:headEnd type="none" w="med" len="med"/>
                      <a:tailEnd type="none" w="med" len="med"/>
                    </a:lnL>
                    <a:lnR w="12697" cap="flat" cmpd="sng" algn="ctr">
                      <a:solidFill>
                        <a:srgbClr val="FFFFFF"/>
                      </a:solidFill>
                      <a:prstDash val="solid"/>
                      <a:round/>
                      <a:headEnd type="none" w="med" len="med"/>
                      <a:tailEnd type="none" w="med" len="med"/>
                    </a:lnR>
                    <a:lnT w="12697" cap="flat" cmpd="sng" algn="ctr">
                      <a:solidFill>
                        <a:srgbClr val="FFFFFF"/>
                      </a:solidFill>
                      <a:prstDash val="solid"/>
                      <a:round/>
                      <a:headEnd type="none" w="med" len="med"/>
                      <a:tailEnd type="none" w="med" len="med"/>
                    </a:lnT>
                    <a:lnB w="12697" cap="flat" cmpd="sng" algn="ctr">
                      <a:solidFill>
                        <a:srgbClr val="FFFFFF"/>
                      </a:solidFill>
                      <a:prstDash val="solid"/>
                      <a:round/>
                      <a:headEnd type="none" w="med" len="med"/>
                      <a:tailEnd type="none" w="med" len="med"/>
                    </a:lnB>
                    <a:solidFill>
                      <a:srgbClr val="CCDDEC"/>
                    </a:solidFill>
                  </a:tcPr>
                </a:tc>
                <a:tc>
                  <a:txBody>
                    <a:bodyPr/>
                    <a:lstStyle/>
                    <a:p>
                      <a:pPr marR="287655" algn="ctr" rtl="0" fontAlgn="ctr">
                        <a:spcBef>
                          <a:spcPts val="0"/>
                        </a:spcBef>
                        <a:spcAft>
                          <a:spcPts val="0"/>
                        </a:spcAft>
                      </a:pPr>
                      <a:r>
                        <a:rPr lang="fr-MA" sz="700" b="1" i="0" u="none" strike="noStrike">
                          <a:solidFill>
                            <a:srgbClr val="FFFFFF"/>
                          </a:solidFill>
                          <a:effectLst/>
                          <a:latin typeface="Times New Roman" panose="02020603050405020304" pitchFamily="18" charset="0"/>
                        </a:rPr>
                        <a:t>2 (M)</a:t>
                      </a:r>
                      <a:endParaRPr lang="fr-MA" sz="1100">
                        <a:effectLst/>
                      </a:endParaRPr>
                    </a:p>
                  </a:txBody>
                  <a:tcPr marL="55255" marR="55255" marT="27628" marB="27628" anchor="ctr">
                    <a:lnL w="12697" cap="flat" cmpd="sng" algn="ctr">
                      <a:solidFill>
                        <a:srgbClr val="FFFFFF"/>
                      </a:solidFill>
                      <a:prstDash val="solid"/>
                      <a:round/>
                      <a:headEnd type="none" w="med" len="med"/>
                      <a:tailEnd type="none" w="med" len="med"/>
                    </a:lnL>
                    <a:lnR w="12697" cap="flat" cmpd="sng" algn="ctr">
                      <a:solidFill>
                        <a:srgbClr val="FFFFFF"/>
                      </a:solidFill>
                      <a:prstDash val="solid"/>
                      <a:round/>
                      <a:headEnd type="none" w="med" len="med"/>
                      <a:tailEnd type="none" w="med" len="med"/>
                    </a:lnR>
                    <a:lnT w="12697" cap="flat" cmpd="sng" algn="ctr">
                      <a:solidFill>
                        <a:srgbClr val="FFFFFF"/>
                      </a:solidFill>
                      <a:prstDash val="solid"/>
                      <a:round/>
                      <a:headEnd type="none" w="med" len="med"/>
                      <a:tailEnd type="none" w="med" len="med"/>
                    </a:lnT>
                    <a:lnB w="12697" cap="flat" cmpd="sng" algn="ctr">
                      <a:solidFill>
                        <a:srgbClr val="FFFFFF"/>
                      </a:solidFill>
                      <a:prstDash val="solid"/>
                      <a:round/>
                      <a:headEnd type="none" w="med" len="med"/>
                      <a:tailEnd type="none" w="med" len="med"/>
                    </a:lnB>
                    <a:solidFill>
                      <a:srgbClr val="3399CC"/>
                    </a:solidFill>
                  </a:tcPr>
                </a:tc>
                <a:extLst>
                  <a:ext uri="{0D108BD9-81ED-4DB2-BD59-A6C34878D82A}">
                    <a16:rowId xmlns:a16="http://schemas.microsoft.com/office/drawing/2014/main" val="4036207766"/>
                  </a:ext>
                </a:extLst>
              </a:tr>
              <a:tr h="323397">
                <a:tc rowSpan="7">
                  <a:txBody>
                    <a:bodyPr/>
                    <a:lstStyle/>
                    <a:p>
                      <a:pPr algn="ctr" rtl="0" fontAlgn="ctr">
                        <a:spcBef>
                          <a:spcPts val="0"/>
                        </a:spcBef>
                        <a:spcAft>
                          <a:spcPts val="0"/>
                        </a:spcAft>
                      </a:pPr>
                      <a:r>
                        <a:rPr lang="fr-MA" sz="700" b="1" i="0" u="none" strike="noStrike">
                          <a:solidFill>
                            <a:srgbClr val="FFFFFF"/>
                          </a:solidFill>
                          <a:effectLst/>
                          <a:latin typeface="Times New Roman" panose="02020603050405020304" pitchFamily="18" charset="0"/>
                        </a:rPr>
                        <a:t>Agriculture / Food sector</a:t>
                      </a:r>
                      <a:endParaRPr lang="fr-MA" sz="1100">
                        <a:effectLst/>
                      </a:endParaRPr>
                    </a:p>
                  </a:txBody>
                  <a:tcPr marL="55255" marR="55255" marT="27628" marB="27628" anchor="ctr">
                    <a:lnL w="12697" cap="flat" cmpd="sng" algn="ctr">
                      <a:solidFill>
                        <a:srgbClr val="FFFFFF"/>
                      </a:solidFill>
                      <a:prstDash val="solid"/>
                      <a:round/>
                      <a:headEnd type="none" w="med" len="med"/>
                      <a:tailEnd type="none" w="med" len="med"/>
                    </a:lnL>
                    <a:lnR w="12697" cap="flat" cmpd="sng" algn="ctr">
                      <a:solidFill>
                        <a:srgbClr val="FFFFFF"/>
                      </a:solidFill>
                      <a:prstDash val="solid"/>
                      <a:round/>
                      <a:headEnd type="none" w="med" len="med"/>
                      <a:tailEnd type="none" w="med" len="med"/>
                    </a:lnR>
                    <a:lnT w="12697" cap="flat" cmpd="sng" algn="ctr">
                      <a:solidFill>
                        <a:srgbClr val="FFFFFF"/>
                      </a:solidFill>
                      <a:prstDash val="solid"/>
                      <a:round/>
                      <a:headEnd type="none" w="med" len="med"/>
                      <a:tailEnd type="none" w="med" len="med"/>
                    </a:lnT>
                    <a:lnB w="12697" cap="flat" cmpd="sng" algn="ctr">
                      <a:solidFill>
                        <a:srgbClr val="FFFFFF"/>
                      </a:solidFill>
                      <a:prstDash val="solid"/>
                      <a:round/>
                      <a:headEnd type="none" w="med" len="med"/>
                      <a:tailEnd type="none" w="med" len="med"/>
                    </a:lnB>
                    <a:solidFill>
                      <a:srgbClr val="3399CC"/>
                    </a:solidFill>
                  </a:tcPr>
                </a:tc>
                <a:tc>
                  <a:txBody>
                    <a:bodyPr/>
                    <a:lstStyle/>
                    <a:p>
                      <a:pPr marL="63500" marR="51435" algn="ctr" rtl="0" fontAlgn="ctr">
                        <a:spcBef>
                          <a:spcPts val="0"/>
                        </a:spcBef>
                        <a:spcAft>
                          <a:spcPts val="0"/>
                        </a:spcAft>
                      </a:pPr>
                      <a:r>
                        <a:rPr lang="fr-MA" sz="700" b="0" i="0" u="none" strike="noStrike">
                          <a:solidFill>
                            <a:srgbClr val="000000"/>
                          </a:solidFill>
                          <a:effectLst/>
                          <a:latin typeface="Times New Roman" panose="02020603050405020304" pitchFamily="18" charset="0"/>
                        </a:rPr>
                        <a:t>ORMVASM</a:t>
                      </a:r>
                      <a:endParaRPr lang="fr-MA" sz="1100">
                        <a:effectLst/>
                      </a:endParaRPr>
                    </a:p>
                  </a:txBody>
                  <a:tcPr marL="55255" marR="55255" marT="27628" marB="27628" anchor="ctr">
                    <a:lnL w="12697" cap="flat" cmpd="sng" algn="ctr">
                      <a:solidFill>
                        <a:srgbClr val="FFFFFF"/>
                      </a:solidFill>
                      <a:prstDash val="solid"/>
                      <a:round/>
                      <a:headEnd type="none" w="med" len="med"/>
                      <a:tailEnd type="none" w="med" len="med"/>
                    </a:lnL>
                    <a:lnR w="12697" cap="flat" cmpd="sng" algn="ctr">
                      <a:solidFill>
                        <a:srgbClr val="FFFFFF"/>
                      </a:solidFill>
                      <a:prstDash val="solid"/>
                      <a:round/>
                      <a:headEnd type="none" w="med" len="med"/>
                      <a:tailEnd type="none" w="med" len="med"/>
                    </a:lnR>
                    <a:lnT w="12697" cap="flat" cmpd="sng" algn="ctr">
                      <a:solidFill>
                        <a:srgbClr val="FFFFFF"/>
                      </a:solidFill>
                      <a:prstDash val="solid"/>
                      <a:round/>
                      <a:headEnd type="none" w="med" len="med"/>
                      <a:tailEnd type="none" w="med" len="med"/>
                    </a:lnT>
                    <a:lnB w="12697" cap="flat" cmpd="sng" algn="ctr">
                      <a:solidFill>
                        <a:srgbClr val="FFFFFF"/>
                      </a:solidFill>
                      <a:prstDash val="solid"/>
                      <a:round/>
                      <a:headEnd type="none" w="med" len="med"/>
                      <a:tailEnd type="none" w="med" len="med"/>
                    </a:lnB>
                    <a:solidFill>
                      <a:srgbClr val="CCDDEC"/>
                    </a:solidFill>
                  </a:tcPr>
                </a:tc>
                <a:tc>
                  <a:txBody>
                    <a:bodyPr/>
                    <a:lstStyle/>
                    <a:p>
                      <a:pPr marL="187325" marR="175895" algn="ctr" rtl="0" fontAlgn="ctr">
                        <a:spcBef>
                          <a:spcPts val="0"/>
                        </a:spcBef>
                        <a:spcAft>
                          <a:spcPts val="0"/>
                        </a:spcAft>
                      </a:pPr>
                      <a:r>
                        <a:rPr lang="fr-MA" sz="700" b="0" i="0" u="none" strike="noStrike">
                          <a:solidFill>
                            <a:srgbClr val="000000"/>
                          </a:solidFill>
                          <a:effectLst/>
                          <a:latin typeface="Times New Roman" panose="02020603050405020304" pitchFamily="18" charset="0"/>
                        </a:rPr>
                        <a:t>Regional</a:t>
                      </a:r>
                      <a:endParaRPr lang="fr-MA" sz="1100">
                        <a:effectLst/>
                      </a:endParaRPr>
                    </a:p>
                  </a:txBody>
                  <a:tcPr marL="55255" marR="55255" marT="27628" marB="27628" anchor="ctr">
                    <a:lnL w="12697" cap="flat" cmpd="sng" algn="ctr">
                      <a:solidFill>
                        <a:srgbClr val="FFFFFF"/>
                      </a:solidFill>
                      <a:prstDash val="solid"/>
                      <a:round/>
                      <a:headEnd type="none" w="med" len="med"/>
                      <a:tailEnd type="none" w="med" len="med"/>
                    </a:lnL>
                    <a:lnR w="12697" cap="flat" cmpd="sng" algn="ctr">
                      <a:solidFill>
                        <a:srgbClr val="FFFFFF"/>
                      </a:solidFill>
                      <a:prstDash val="solid"/>
                      <a:round/>
                      <a:headEnd type="none" w="med" len="med"/>
                      <a:tailEnd type="none" w="med" len="med"/>
                    </a:lnR>
                    <a:lnT w="12697" cap="flat" cmpd="sng" algn="ctr">
                      <a:solidFill>
                        <a:srgbClr val="FFFFFF"/>
                      </a:solidFill>
                      <a:prstDash val="solid"/>
                      <a:round/>
                      <a:headEnd type="none" w="med" len="med"/>
                      <a:tailEnd type="none" w="med" len="med"/>
                    </a:lnT>
                    <a:lnB w="12697" cap="flat" cmpd="sng" algn="ctr">
                      <a:solidFill>
                        <a:srgbClr val="FFFFFF"/>
                      </a:solidFill>
                      <a:prstDash val="solid"/>
                      <a:round/>
                      <a:headEnd type="none" w="med" len="med"/>
                      <a:tailEnd type="none" w="med" len="med"/>
                    </a:lnB>
                    <a:solidFill>
                      <a:srgbClr val="CCDDEC"/>
                    </a:solidFill>
                  </a:tcPr>
                </a:tc>
                <a:tc>
                  <a:txBody>
                    <a:bodyPr/>
                    <a:lstStyle/>
                    <a:p>
                      <a:pPr marL="83820" marR="71755" algn="ctr" rtl="0" fontAlgn="ctr">
                        <a:spcBef>
                          <a:spcPts val="0"/>
                        </a:spcBef>
                        <a:spcAft>
                          <a:spcPts val="0"/>
                        </a:spcAft>
                      </a:pPr>
                      <a:r>
                        <a:rPr lang="fr-MA" sz="700" b="0" i="0" u="none" strike="noStrike">
                          <a:solidFill>
                            <a:srgbClr val="000000"/>
                          </a:solidFill>
                          <a:effectLst/>
                          <a:latin typeface="Times New Roman" panose="02020603050405020304" pitchFamily="18" charset="0"/>
                        </a:rPr>
                        <a:t>Governmental</a:t>
                      </a:r>
                      <a:endParaRPr lang="fr-MA" sz="1100">
                        <a:effectLst/>
                      </a:endParaRPr>
                    </a:p>
                  </a:txBody>
                  <a:tcPr marL="55255" marR="55255" marT="27628" marB="27628" anchor="ctr">
                    <a:lnL w="12697" cap="flat" cmpd="sng" algn="ctr">
                      <a:solidFill>
                        <a:srgbClr val="FFFFFF"/>
                      </a:solidFill>
                      <a:prstDash val="solid"/>
                      <a:round/>
                      <a:headEnd type="none" w="med" len="med"/>
                      <a:tailEnd type="none" w="med" len="med"/>
                    </a:lnL>
                    <a:lnR w="12697" cap="flat" cmpd="sng" algn="ctr">
                      <a:solidFill>
                        <a:srgbClr val="FFFFFF"/>
                      </a:solidFill>
                      <a:prstDash val="solid"/>
                      <a:round/>
                      <a:headEnd type="none" w="med" len="med"/>
                      <a:tailEnd type="none" w="med" len="med"/>
                    </a:lnR>
                    <a:lnT w="12697" cap="flat" cmpd="sng" algn="ctr">
                      <a:solidFill>
                        <a:srgbClr val="FFFFFF"/>
                      </a:solidFill>
                      <a:prstDash val="solid"/>
                      <a:round/>
                      <a:headEnd type="none" w="med" len="med"/>
                      <a:tailEnd type="none" w="med" len="med"/>
                    </a:lnT>
                    <a:lnB w="12697" cap="flat" cmpd="sng" algn="ctr">
                      <a:solidFill>
                        <a:srgbClr val="FFFFFF"/>
                      </a:solidFill>
                      <a:prstDash val="solid"/>
                      <a:round/>
                      <a:headEnd type="none" w="med" len="med"/>
                      <a:tailEnd type="none" w="med" len="med"/>
                    </a:lnB>
                    <a:solidFill>
                      <a:srgbClr val="CCDDEC"/>
                    </a:solidFill>
                  </a:tcPr>
                </a:tc>
                <a:tc>
                  <a:txBody>
                    <a:bodyPr/>
                    <a:lstStyle/>
                    <a:p>
                      <a:pPr marL="295910" marR="287655" algn="ctr" rtl="0" fontAlgn="ctr">
                        <a:spcBef>
                          <a:spcPts val="0"/>
                        </a:spcBef>
                        <a:spcAft>
                          <a:spcPts val="0"/>
                        </a:spcAft>
                      </a:pPr>
                      <a:r>
                        <a:rPr lang="fr-MA" sz="700" b="1" i="0" u="none" strike="noStrike">
                          <a:solidFill>
                            <a:srgbClr val="FFFFFF"/>
                          </a:solidFill>
                          <a:effectLst/>
                          <a:latin typeface="Times New Roman" panose="02020603050405020304" pitchFamily="18" charset="0"/>
                        </a:rPr>
                        <a:t>4 (M), 2 (F)</a:t>
                      </a:r>
                      <a:endParaRPr lang="fr-MA" sz="1100">
                        <a:effectLst/>
                      </a:endParaRPr>
                    </a:p>
                  </a:txBody>
                  <a:tcPr marL="55255" marR="55255" marT="27628" marB="27628" anchor="ctr">
                    <a:lnL w="12697" cap="flat" cmpd="sng" algn="ctr">
                      <a:solidFill>
                        <a:srgbClr val="FFFFFF"/>
                      </a:solidFill>
                      <a:prstDash val="solid"/>
                      <a:round/>
                      <a:headEnd type="none" w="med" len="med"/>
                      <a:tailEnd type="none" w="med" len="med"/>
                    </a:lnL>
                    <a:lnR w="12697" cap="flat" cmpd="sng" algn="ctr">
                      <a:solidFill>
                        <a:srgbClr val="FFFFFF"/>
                      </a:solidFill>
                      <a:prstDash val="solid"/>
                      <a:round/>
                      <a:headEnd type="none" w="med" len="med"/>
                      <a:tailEnd type="none" w="med" len="med"/>
                    </a:lnR>
                    <a:lnT w="12697" cap="flat" cmpd="sng" algn="ctr">
                      <a:solidFill>
                        <a:srgbClr val="FFFFFF"/>
                      </a:solidFill>
                      <a:prstDash val="solid"/>
                      <a:round/>
                      <a:headEnd type="none" w="med" len="med"/>
                      <a:tailEnd type="none" w="med" len="med"/>
                    </a:lnT>
                    <a:lnB w="12697" cap="flat" cmpd="sng" algn="ctr">
                      <a:solidFill>
                        <a:srgbClr val="FFFFFF"/>
                      </a:solidFill>
                      <a:prstDash val="solid"/>
                      <a:round/>
                      <a:headEnd type="none" w="med" len="med"/>
                      <a:tailEnd type="none" w="med" len="med"/>
                    </a:lnB>
                    <a:solidFill>
                      <a:srgbClr val="3399CC"/>
                    </a:solidFill>
                  </a:tcPr>
                </a:tc>
                <a:extLst>
                  <a:ext uri="{0D108BD9-81ED-4DB2-BD59-A6C34878D82A}">
                    <a16:rowId xmlns:a16="http://schemas.microsoft.com/office/drawing/2014/main" val="416609728"/>
                  </a:ext>
                </a:extLst>
              </a:tr>
              <a:tr h="199571">
                <a:tc vMerge="1">
                  <a:txBody>
                    <a:bodyPr/>
                    <a:lstStyle/>
                    <a:p>
                      <a:endParaRPr lang="fr-FR"/>
                    </a:p>
                  </a:txBody>
                  <a:tcPr/>
                </a:tc>
                <a:tc>
                  <a:txBody>
                    <a:bodyPr/>
                    <a:lstStyle/>
                    <a:p>
                      <a:pPr marL="63500" marR="51435" algn="ctr" rtl="0" fontAlgn="ctr">
                        <a:spcBef>
                          <a:spcPts val="0"/>
                        </a:spcBef>
                        <a:spcAft>
                          <a:spcPts val="0"/>
                        </a:spcAft>
                      </a:pPr>
                      <a:r>
                        <a:rPr lang="fr-MA" sz="700" b="0" i="0" u="none" strike="noStrike">
                          <a:solidFill>
                            <a:srgbClr val="000000"/>
                          </a:solidFill>
                          <a:effectLst/>
                          <a:latin typeface="Times New Roman" panose="02020603050405020304" pitchFamily="18" charset="0"/>
                        </a:rPr>
                        <a:t>FIFEL</a:t>
                      </a:r>
                      <a:endParaRPr lang="fr-MA" sz="1100">
                        <a:effectLst/>
                      </a:endParaRPr>
                    </a:p>
                  </a:txBody>
                  <a:tcPr marL="55255" marR="55255" marT="27628" marB="27628" anchor="ctr">
                    <a:lnL w="12697" cap="flat" cmpd="sng" algn="ctr">
                      <a:solidFill>
                        <a:srgbClr val="FFFFFF"/>
                      </a:solidFill>
                      <a:prstDash val="solid"/>
                      <a:round/>
                      <a:headEnd type="none" w="med" len="med"/>
                      <a:tailEnd type="none" w="med" len="med"/>
                    </a:lnL>
                    <a:lnR w="12697" cap="flat" cmpd="sng" algn="ctr">
                      <a:solidFill>
                        <a:srgbClr val="FFFFFF"/>
                      </a:solidFill>
                      <a:prstDash val="solid"/>
                      <a:round/>
                      <a:headEnd type="none" w="med" len="med"/>
                      <a:tailEnd type="none" w="med" len="med"/>
                    </a:lnR>
                    <a:lnT w="12697" cap="flat" cmpd="sng" algn="ctr">
                      <a:solidFill>
                        <a:srgbClr val="FFFFFF"/>
                      </a:solidFill>
                      <a:prstDash val="solid"/>
                      <a:round/>
                      <a:headEnd type="none" w="med" len="med"/>
                      <a:tailEnd type="none" w="med" len="med"/>
                    </a:lnT>
                    <a:lnB w="12697" cap="flat" cmpd="sng" algn="ctr">
                      <a:solidFill>
                        <a:srgbClr val="FFFFFF"/>
                      </a:solidFill>
                      <a:prstDash val="solid"/>
                      <a:round/>
                      <a:headEnd type="none" w="med" len="med"/>
                      <a:tailEnd type="none" w="med" len="med"/>
                    </a:lnB>
                    <a:solidFill>
                      <a:srgbClr val="CCDDEC"/>
                    </a:solidFill>
                  </a:tcPr>
                </a:tc>
                <a:tc>
                  <a:txBody>
                    <a:bodyPr/>
                    <a:lstStyle/>
                    <a:p>
                      <a:pPr marL="187325" marR="175895" algn="ctr" rtl="0" fontAlgn="ctr">
                        <a:spcBef>
                          <a:spcPts val="0"/>
                        </a:spcBef>
                        <a:spcAft>
                          <a:spcPts val="0"/>
                        </a:spcAft>
                      </a:pPr>
                      <a:r>
                        <a:rPr lang="fr-MA" sz="700" b="0" i="0" u="none" strike="noStrike">
                          <a:solidFill>
                            <a:srgbClr val="000000"/>
                          </a:solidFill>
                          <a:effectLst/>
                          <a:latin typeface="Times New Roman" panose="02020603050405020304" pitchFamily="18" charset="0"/>
                        </a:rPr>
                        <a:t>Regional</a:t>
                      </a:r>
                      <a:endParaRPr lang="fr-MA" sz="1100">
                        <a:effectLst/>
                      </a:endParaRPr>
                    </a:p>
                  </a:txBody>
                  <a:tcPr marL="55255" marR="55255" marT="27628" marB="27628" anchor="ctr">
                    <a:lnL w="12697" cap="flat" cmpd="sng" algn="ctr">
                      <a:solidFill>
                        <a:srgbClr val="FFFFFF"/>
                      </a:solidFill>
                      <a:prstDash val="solid"/>
                      <a:round/>
                      <a:headEnd type="none" w="med" len="med"/>
                      <a:tailEnd type="none" w="med" len="med"/>
                    </a:lnL>
                    <a:lnR w="12697" cap="flat" cmpd="sng" algn="ctr">
                      <a:solidFill>
                        <a:srgbClr val="FFFFFF"/>
                      </a:solidFill>
                      <a:prstDash val="solid"/>
                      <a:round/>
                      <a:headEnd type="none" w="med" len="med"/>
                      <a:tailEnd type="none" w="med" len="med"/>
                    </a:lnR>
                    <a:lnT w="12697" cap="flat" cmpd="sng" algn="ctr">
                      <a:solidFill>
                        <a:srgbClr val="FFFFFF"/>
                      </a:solidFill>
                      <a:prstDash val="solid"/>
                      <a:round/>
                      <a:headEnd type="none" w="med" len="med"/>
                      <a:tailEnd type="none" w="med" len="med"/>
                    </a:lnT>
                    <a:lnB w="12697" cap="flat" cmpd="sng" algn="ctr">
                      <a:solidFill>
                        <a:srgbClr val="FFFFFF"/>
                      </a:solidFill>
                      <a:prstDash val="solid"/>
                      <a:round/>
                      <a:headEnd type="none" w="med" len="med"/>
                      <a:tailEnd type="none" w="med" len="med"/>
                    </a:lnB>
                    <a:solidFill>
                      <a:srgbClr val="E7EFF6"/>
                    </a:solidFill>
                  </a:tcPr>
                </a:tc>
                <a:tc>
                  <a:txBody>
                    <a:bodyPr/>
                    <a:lstStyle/>
                    <a:p>
                      <a:pPr marL="83820" marR="71755" algn="ctr" rtl="0" fontAlgn="ctr">
                        <a:spcBef>
                          <a:spcPts val="0"/>
                        </a:spcBef>
                        <a:spcAft>
                          <a:spcPts val="0"/>
                        </a:spcAft>
                      </a:pPr>
                      <a:r>
                        <a:rPr lang="fr-MA" sz="700" b="0" i="0" u="none" strike="noStrike">
                          <a:solidFill>
                            <a:srgbClr val="000000"/>
                          </a:solidFill>
                          <a:effectLst/>
                          <a:latin typeface="Times New Roman" panose="02020603050405020304" pitchFamily="18" charset="0"/>
                        </a:rPr>
                        <a:t>Private</a:t>
                      </a:r>
                      <a:endParaRPr lang="fr-MA" sz="1100">
                        <a:effectLst/>
                      </a:endParaRPr>
                    </a:p>
                  </a:txBody>
                  <a:tcPr marL="55255" marR="55255" marT="27628" marB="27628" anchor="ctr">
                    <a:lnL w="12697" cap="flat" cmpd="sng" algn="ctr">
                      <a:solidFill>
                        <a:srgbClr val="FFFFFF"/>
                      </a:solidFill>
                      <a:prstDash val="solid"/>
                      <a:round/>
                      <a:headEnd type="none" w="med" len="med"/>
                      <a:tailEnd type="none" w="med" len="med"/>
                    </a:lnL>
                    <a:lnR w="12697" cap="flat" cmpd="sng" algn="ctr">
                      <a:solidFill>
                        <a:srgbClr val="FFFFFF"/>
                      </a:solidFill>
                      <a:prstDash val="solid"/>
                      <a:round/>
                      <a:headEnd type="none" w="med" len="med"/>
                      <a:tailEnd type="none" w="med" len="med"/>
                    </a:lnR>
                    <a:lnT w="12697" cap="flat" cmpd="sng" algn="ctr">
                      <a:solidFill>
                        <a:srgbClr val="FFFFFF"/>
                      </a:solidFill>
                      <a:prstDash val="solid"/>
                      <a:round/>
                      <a:headEnd type="none" w="med" len="med"/>
                      <a:tailEnd type="none" w="med" len="med"/>
                    </a:lnT>
                    <a:lnB w="12697" cap="flat" cmpd="sng" algn="ctr">
                      <a:solidFill>
                        <a:srgbClr val="FFFFFF"/>
                      </a:solidFill>
                      <a:prstDash val="solid"/>
                      <a:round/>
                      <a:headEnd type="none" w="med" len="med"/>
                      <a:tailEnd type="none" w="med" len="med"/>
                    </a:lnB>
                    <a:solidFill>
                      <a:srgbClr val="CCDDEC"/>
                    </a:solidFill>
                  </a:tcPr>
                </a:tc>
                <a:tc>
                  <a:txBody>
                    <a:bodyPr/>
                    <a:lstStyle/>
                    <a:p>
                      <a:pPr marL="295910" marR="287655" algn="ctr" rtl="0" fontAlgn="ctr">
                        <a:spcBef>
                          <a:spcPts val="0"/>
                        </a:spcBef>
                        <a:spcAft>
                          <a:spcPts val="0"/>
                        </a:spcAft>
                      </a:pPr>
                      <a:r>
                        <a:rPr lang="fr-MA" sz="700" b="1" i="0" u="none" strike="noStrike">
                          <a:solidFill>
                            <a:srgbClr val="FFFFFF"/>
                          </a:solidFill>
                          <a:effectLst/>
                          <a:latin typeface="Times New Roman" panose="02020603050405020304" pitchFamily="18" charset="0"/>
                        </a:rPr>
                        <a:t>1 (M)</a:t>
                      </a:r>
                      <a:endParaRPr lang="fr-MA" sz="1100">
                        <a:effectLst/>
                      </a:endParaRPr>
                    </a:p>
                  </a:txBody>
                  <a:tcPr marL="55255" marR="55255" marT="27628" marB="27628" anchor="ctr">
                    <a:lnL w="12697" cap="flat" cmpd="sng" algn="ctr">
                      <a:solidFill>
                        <a:srgbClr val="FFFFFF"/>
                      </a:solidFill>
                      <a:prstDash val="solid"/>
                      <a:round/>
                      <a:headEnd type="none" w="med" len="med"/>
                      <a:tailEnd type="none" w="med" len="med"/>
                    </a:lnL>
                    <a:lnR w="12697" cap="flat" cmpd="sng" algn="ctr">
                      <a:solidFill>
                        <a:srgbClr val="FFFFFF"/>
                      </a:solidFill>
                      <a:prstDash val="solid"/>
                      <a:round/>
                      <a:headEnd type="none" w="med" len="med"/>
                      <a:tailEnd type="none" w="med" len="med"/>
                    </a:lnR>
                    <a:lnT w="12697" cap="flat" cmpd="sng" algn="ctr">
                      <a:solidFill>
                        <a:srgbClr val="FFFFFF"/>
                      </a:solidFill>
                      <a:prstDash val="solid"/>
                      <a:round/>
                      <a:headEnd type="none" w="med" len="med"/>
                      <a:tailEnd type="none" w="med" len="med"/>
                    </a:lnT>
                    <a:lnB w="12697" cap="flat" cmpd="sng" algn="ctr">
                      <a:solidFill>
                        <a:srgbClr val="FFFFFF"/>
                      </a:solidFill>
                      <a:prstDash val="solid"/>
                      <a:round/>
                      <a:headEnd type="none" w="med" len="med"/>
                      <a:tailEnd type="none" w="med" len="med"/>
                    </a:lnB>
                    <a:solidFill>
                      <a:srgbClr val="3399CC"/>
                    </a:solidFill>
                  </a:tcPr>
                </a:tc>
                <a:extLst>
                  <a:ext uri="{0D108BD9-81ED-4DB2-BD59-A6C34878D82A}">
                    <a16:rowId xmlns:a16="http://schemas.microsoft.com/office/drawing/2014/main" val="1119543055"/>
                  </a:ext>
                </a:extLst>
              </a:tr>
              <a:tr h="199571">
                <a:tc vMerge="1">
                  <a:txBody>
                    <a:bodyPr/>
                    <a:lstStyle/>
                    <a:p>
                      <a:endParaRPr lang="fr-FR"/>
                    </a:p>
                  </a:txBody>
                  <a:tcPr/>
                </a:tc>
                <a:tc>
                  <a:txBody>
                    <a:bodyPr/>
                    <a:lstStyle/>
                    <a:p>
                      <a:pPr marL="63500" marR="51435" algn="ctr" rtl="0" fontAlgn="ctr">
                        <a:spcBef>
                          <a:spcPts val="0"/>
                        </a:spcBef>
                        <a:spcAft>
                          <a:spcPts val="0"/>
                        </a:spcAft>
                      </a:pPr>
                      <a:r>
                        <a:rPr lang="fr-MA" sz="700" b="0" i="0" u="none" strike="noStrike">
                          <a:solidFill>
                            <a:srgbClr val="000000"/>
                          </a:solidFill>
                          <a:effectLst/>
                          <a:latin typeface="Times New Roman" panose="02020603050405020304" pitchFamily="18" charset="0"/>
                        </a:rPr>
                        <a:t>APEFEL</a:t>
                      </a:r>
                      <a:endParaRPr lang="fr-MA" sz="1100">
                        <a:effectLst/>
                      </a:endParaRPr>
                    </a:p>
                  </a:txBody>
                  <a:tcPr marL="55255" marR="55255" marT="27628" marB="27628" anchor="ctr">
                    <a:lnL w="12697" cap="flat" cmpd="sng" algn="ctr">
                      <a:solidFill>
                        <a:srgbClr val="FFFFFF"/>
                      </a:solidFill>
                      <a:prstDash val="solid"/>
                      <a:round/>
                      <a:headEnd type="none" w="med" len="med"/>
                      <a:tailEnd type="none" w="med" len="med"/>
                    </a:lnL>
                    <a:lnR w="12697" cap="flat" cmpd="sng" algn="ctr">
                      <a:solidFill>
                        <a:srgbClr val="FFFFFF"/>
                      </a:solidFill>
                      <a:prstDash val="solid"/>
                      <a:round/>
                      <a:headEnd type="none" w="med" len="med"/>
                      <a:tailEnd type="none" w="med" len="med"/>
                    </a:lnR>
                    <a:lnT w="12697" cap="flat" cmpd="sng" algn="ctr">
                      <a:solidFill>
                        <a:srgbClr val="FFFFFF"/>
                      </a:solidFill>
                      <a:prstDash val="solid"/>
                      <a:round/>
                      <a:headEnd type="none" w="med" len="med"/>
                      <a:tailEnd type="none" w="med" len="med"/>
                    </a:lnT>
                    <a:lnB w="12697" cap="flat" cmpd="sng" algn="ctr">
                      <a:solidFill>
                        <a:srgbClr val="FFFFFF"/>
                      </a:solidFill>
                      <a:prstDash val="solid"/>
                      <a:round/>
                      <a:headEnd type="none" w="med" len="med"/>
                      <a:tailEnd type="none" w="med" len="med"/>
                    </a:lnB>
                    <a:solidFill>
                      <a:srgbClr val="CCDDEC"/>
                    </a:solidFill>
                  </a:tcPr>
                </a:tc>
                <a:tc>
                  <a:txBody>
                    <a:bodyPr/>
                    <a:lstStyle/>
                    <a:p>
                      <a:pPr marL="187325" marR="175895" algn="ctr" rtl="0" fontAlgn="ctr">
                        <a:spcBef>
                          <a:spcPts val="0"/>
                        </a:spcBef>
                        <a:spcAft>
                          <a:spcPts val="0"/>
                        </a:spcAft>
                      </a:pPr>
                      <a:r>
                        <a:rPr lang="fr-MA" sz="700" b="0" i="0" u="none" strike="noStrike">
                          <a:solidFill>
                            <a:srgbClr val="000000"/>
                          </a:solidFill>
                          <a:effectLst/>
                          <a:latin typeface="Times New Roman" panose="02020603050405020304" pitchFamily="18" charset="0"/>
                        </a:rPr>
                        <a:t>Regional</a:t>
                      </a:r>
                      <a:endParaRPr lang="fr-MA" sz="1100">
                        <a:effectLst/>
                      </a:endParaRPr>
                    </a:p>
                  </a:txBody>
                  <a:tcPr marL="55255" marR="55255" marT="27628" marB="27628" anchor="ctr">
                    <a:lnL w="12697" cap="flat" cmpd="sng" algn="ctr">
                      <a:solidFill>
                        <a:srgbClr val="FFFFFF"/>
                      </a:solidFill>
                      <a:prstDash val="solid"/>
                      <a:round/>
                      <a:headEnd type="none" w="med" len="med"/>
                      <a:tailEnd type="none" w="med" len="med"/>
                    </a:lnL>
                    <a:lnR w="12697" cap="flat" cmpd="sng" algn="ctr">
                      <a:solidFill>
                        <a:srgbClr val="FFFFFF"/>
                      </a:solidFill>
                      <a:prstDash val="solid"/>
                      <a:round/>
                      <a:headEnd type="none" w="med" len="med"/>
                      <a:tailEnd type="none" w="med" len="med"/>
                    </a:lnR>
                    <a:lnT w="12697" cap="flat" cmpd="sng" algn="ctr">
                      <a:solidFill>
                        <a:srgbClr val="FFFFFF"/>
                      </a:solidFill>
                      <a:prstDash val="solid"/>
                      <a:round/>
                      <a:headEnd type="none" w="med" len="med"/>
                      <a:tailEnd type="none" w="med" len="med"/>
                    </a:lnT>
                    <a:lnB w="12697" cap="flat" cmpd="sng" algn="ctr">
                      <a:solidFill>
                        <a:srgbClr val="FFFFFF"/>
                      </a:solidFill>
                      <a:prstDash val="solid"/>
                      <a:round/>
                      <a:headEnd type="none" w="med" len="med"/>
                      <a:tailEnd type="none" w="med" len="med"/>
                    </a:lnB>
                    <a:solidFill>
                      <a:srgbClr val="CCDDEC"/>
                    </a:solidFill>
                  </a:tcPr>
                </a:tc>
                <a:tc>
                  <a:txBody>
                    <a:bodyPr/>
                    <a:lstStyle/>
                    <a:p>
                      <a:pPr marL="83820" marR="71755" algn="ctr" rtl="0" fontAlgn="ctr">
                        <a:spcBef>
                          <a:spcPts val="0"/>
                        </a:spcBef>
                        <a:spcAft>
                          <a:spcPts val="0"/>
                        </a:spcAft>
                      </a:pPr>
                      <a:r>
                        <a:rPr lang="fr-MA" sz="700" b="0" i="0" u="none" strike="noStrike">
                          <a:solidFill>
                            <a:srgbClr val="000000"/>
                          </a:solidFill>
                          <a:effectLst/>
                          <a:latin typeface="Times New Roman" panose="02020603050405020304" pitchFamily="18" charset="0"/>
                        </a:rPr>
                        <a:t>Private</a:t>
                      </a:r>
                      <a:endParaRPr lang="fr-MA" sz="1100">
                        <a:effectLst/>
                      </a:endParaRPr>
                    </a:p>
                  </a:txBody>
                  <a:tcPr marL="55255" marR="55255" marT="27628" marB="27628" anchor="ctr">
                    <a:lnL w="12697" cap="flat" cmpd="sng" algn="ctr">
                      <a:solidFill>
                        <a:srgbClr val="FFFFFF"/>
                      </a:solidFill>
                      <a:prstDash val="solid"/>
                      <a:round/>
                      <a:headEnd type="none" w="med" len="med"/>
                      <a:tailEnd type="none" w="med" len="med"/>
                    </a:lnL>
                    <a:lnR w="12697" cap="flat" cmpd="sng" algn="ctr">
                      <a:solidFill>
                        <a:srgbClr val="FFFFFF"/>
                      </a:solidFill>
                      <a:prstDash val="solid"/>
                      <a:round/>
                      <a:headEnd type="none" w="med" len="med"/>
                      <a:tailEnd type="none" w="med" len="med"/>
                    </a:lnR>
                    <a:lnT w="12697" cap="flat" cmpd="sng" algn="ctr">
                      <a:solidFill>
                        <a:srgbClr val="FFFFFF"/>
                      </a:solidFill>
                      <a:prstDash val="solid"/>
                      <a:round/>
                      <a:headEnd type="none" w="med" len="med"/>
                      <a:tailEnd type="none" w="med" len="med"/>
                    </a:lnT>
                    <a:lnB w="12697" cap="flat" cmpd="sng" algn="ctr">
                      <a:solidFill>
                        <a:srgbClr val="FFFFFF"/>
                      </a:solidFill>
                      <a:prstDash val="solid"/>
                      <a:round/>
                      <a:headEnd type="none" w="med" len="med"/>
                      <a:tailEnd type="none" w="med" len="med"/>
                    </a:lnB>
                    <a:solidFill>
                      <a:srgbClr val="CCDDEC"/>
                    </a:solidFill>
                  </a:tcPr>
                </a:tc>
                <a:tc>
                  <a:txBody>
                    <a:bodyPr/>
                    <a:lstStyle/>
                    <a:p>
                      <a:pPr marL="295910" marR="287655" algn="ctr" rtl="0" fontAlgn="ctr">
                        <a:spcBef>
                          <a:spcPts val="0"/>
                        </a:spcBef>
                        <a:spcAft>
                          <a:spcPts val="0"/>
                        </a:spcAft>
                      </a:pPr>
                      <a:r>
                        <a:rPr lang="fr-MA" sz="700" b="1" i="0" u="none" strike="noStrike">
                          <a:solidFill>
                            <a:srgbClr val="FFFFFF"/>
                          </a:solidFill>
                          <a:effectLst/>
                          <a:latin typeface="Times New Roman" panose="02020603050405020304" pitchFamily="18" charset="0"/>
                        </a:rPr>
                        <a:t>1(M)</a:t>
                      </a:r>
                      <a:endParaRPr lang="fr-MA" sz="1100">
                        <a:effectLst/>
                      </a:endParaRPr>
                    </a:p>
                  </a:txBody>
                  <a:tcPr marL="55255" marR="55255" marT="27628" marB="27628" anchor="ctr">
                    <a:lnL w="12697" cap="flat" cmpd="sng" algn="ctr">
                      <a:solidFill>
                        <a:srgbClr val="FFFFFF"/>
                      </a:solidFill>
                      <a:prstDash val="solid"/>
                      <a:round/>
                      <a:headEnd type="none" w="med" len="med"/>
                      <a:tailEnd type="none" w="med" len="med"/>
                    </a:lnL>
                    <a:lnR w="12697" cap="flat" cmpd="sng" algn="ctr">
                      <a:solidFill>
                        <a:srgbClr val="FFFFFF"/>
                      </a:solidFill>
                      <a:prstDash val="solid"/>
                      <a:round/>
                      <a:headEnd type="none" w="med" len="med"/>
                      <a:tailEnd type="none" w="med" len="med"/>
                    </a:lnR>
                    <a:lnT w="12697" cap="flat" cmpd="sng" algn="ctr">
                      <a:solidFill>
                        <a:srgbClr val="FFFFFF"/>
                      </a:solidFill>
                      <a:prstDash val="solid"/>
                      <a:round/>
                      <a:headEnd type="none" w="med" len="med"/>
                      <a:tailEnd type="none" w="med" len="med"/>
                    </a:lnT>
                    <a:lnB w="12697" cap="flat" cmpd="sng" algn="ctr">
                      <a:solidFill>
                        <a:srgbClr val="FFFFFF"/>
                      </a:solidFill>
                      <a:prstDash val="solid"/>
                      <a:round/>
                      <a:headEnd type="none" w="med" len="med"/>
                      <a:tailEnd type="none" w="med" len="med"/>
                    </a:lnB>
                    <a:solidFill>
                      <a:srgbClr val="3399CC"/>
                    </a:solidFill>
                  </a:tcPr>
                </a:tc>
                <a:extLst>
                  <a:ext uri="{0D108BD9-81ED-4DB2-BD59-A6C34878D82A}">
                    <a16:rowId xmlns:a16="http://schemas.microsoft.com/office/drawing/2014/main" val="3075837208"/>
                  </a:ext>
                </a:extLst>
              </a:tr>
              <a:tr h="199571">
                <a:tc vMerge="1">
                  <a:txBody>
                    <a:bodyPr/>
                    <a:lstStyle/>
                    <a:p>
                      <a:endParaRPr lang="fr-FR"/>
                    </a:p>
                  </a:txBody>
                  <a:tcPr/>
                </a:tc>
                <a:tc>
                  <a:txBody>
                    <a:bodyPr/>
                    <a:lstStyle/>
                    <a:p>
                      <a:pPr marL="63500" marR="51435" algn="ctr" rtl="0" fontAlgn="ctr">
                        <a:spcBef>
                          <a:spcPts val="0"/>
                        </a:spcBef>
                        <a:spcAft>
                          <a:spcPts val="0"/>
                        </a:spcAft>
                      </a:pPr>
                      <a:r>
                        <a:rPr lang="fr-MA" sz="700" b="0" i="0" u="none" strike="noStrike">
                          <a:solidFill>
                            <a:srgbClr val="000000"/>
                          </a:solidFill>
                          <a:effectLst/>
                          <a:latin typeface="Times New Roman" panose="02020603050405020304" pitchFamily="18" charset="0"/>
                        </a:rPr>
                        <a:t>COMAPRIM</a:t>
                      </a:r>
                      <a:endParaRPr lang="fr-MA" sz="1100">
                        <a:effectLst/>
                      </a:endParaRPr>
                    </a:p>
                  </a:txBody>
                  <a:tcPr marL="55255" marR="55255" marT="27628" marB="27628" anchor="ctr">
                    <a:lnL w="12697" cap="flat" cmpd="sng" algn="ctr">
                      <a:solidFill>
                        <a:srgbClr val="FFFFFF"/>
                      </a:solidFill>
                      <a:prstDash val="solid"/>
                      <a:round/>
                      <a:headEnd type="none" w="med" len="med"/>
                      <a:tailEnd type="none" w="med" len="med"/>
                    </a:lnL>
                    <a:lnR w="12697" cap="flat" cmpd="sng" algn="ctr">
                      <a:solidFill>
                        <a:srgbClr val="FFFFFF"/>
                      </a:solidFill>
                      <a:prstDash val="solid"/>
                      <a:round/>
                      <a:headEnd type="none" w="med" len="med"/>
                      <a:tailEnd type="none" w="med" len="med"/>
                    </a:lnR>
                    <a:lnT w="12697" cap="flat" cmpd="sng" algn="ctr">
                      <a:solidFill>
                        <a:srgbClr val="FFFFFF"/>
                      </a:solidFill>
                      <a:prstDash val="solid"/>
                      <a:round/>
                      <a:headEnd type="none" w="med" len="med"/>
                      <a:tailEnd type="none" w="med" len="med"/>
                    </a:lnT>
                    <a:lnB w="12697" cap="flat" cmpd="sng" algn="ctr">
                      <a:solidFill>
                        <a:srgbClr val="FFFFFF"/>
                      </a:solidFill>
                      <a:prstDash val="solid"/>
                      <a:round/>
                      <a:headEnd type="none" w="med" len="med"/>
                      <a:tailEnd type="none" w="med" len="med"/>
                    </a:lnB>
                    <a:solidFill>
                      <a:srgbClr val="CCDDEC"/>
                    </a:solidFill>
                  </a:tcPr>
                </a:tc>
                <a:tc>
                  <a:txBody>
                    <a:bodyPr/>
                    <a:lstStyle/>
                    <a:p>
                      <a:pPr marL="187325" marR="175895" algn="ctr" rtl="0" fontAlgn="ctr">
                        <a:spcBef>
                          <a:spcPts val="0"/>
                        </a:spcBef>
                        <a:spcAft>
                          <a:spcPts val="0"/>
                        </a:spcAft>
                      </a:pPr>
                      <a:r>
                        <a:rPr lang="fr-MA" sz="700" b="0" i="0" u="none" strike="noStrike">
                          <a:solidFill>
                            <a:srgbClr val="000000"/>
                          </a:solidFill>
                          <a:effectLst/>
                          <a:latin typeface="Times New Roman" panose="02020603050405020304" pitchFamily="18" charset="0"/>
                        </a:rPr>
                        <a:t>Regional</a:t>
                      </a:r>
                      <a:endParaRPr lang="fr-MA" sz="1100">
                        <a:effectLst/>
                      </a:endParaRPr>
                    </a:p>
                  </a:txBody>
                  <a:tcPr marL="55255" marR="55255" marT="27628" marB="27628" anchor="ctr">
                    <a:lnL w="12697" cap="flat" cmpd="sng" algn="ctr">
                      <a:solidFill>
                        <a:srgbClr val="FFFFFF"/>
                      </a:solidFill>
                      <a:prstDash val="solid"/>
                      <a:round/>
                      <a:headEnd type="none" w="med" len="med"/>
                      <a:tailEnd type="none" w="med" len="med"/>
                    </a:lnL>
                    <a:lnR w="12697" cap="flat" cmpd="sng" algn="ctr">
                      <a:solidFill>
                        <a:srgbClr val="FFFFFF"/>
                      </a:solidFill>
                      <a:prstDash val="solid"/>
                      <a:round/>
                      <a:headEnd type="none" w="med" len="med"/>
                      <a:tailEnd type="none" w="med" len="med"/>
                    </a:lnR>
                    <a:lnT w="12697" cap="flat" cmpd="sng" algn="ctr">
                      <a:solidFill>
                        <a:srgbClr val="FFFFFF"/>
                      </a:solidFill>
                      <a:prstDash val="solid"/>
                      <a:round/>
                      <a:headEnd type="none" w="med" len="med"/>
                      <a:tailEnd type="none" w="med" len="med"/>
                    </a:lnT>
                    <a:lnB w="12697" cap="flat" cmpd="sng" algn="ctr">
                      <a:solidFill>
                        <a:srgbClr val="FFFFFF"/>
                      </a:solidFill>
                      <a:prstDash val="solid"/>
                      <a:round/>
                      <a:headEnd type="none" w="med" len="med"/>
                      <a:tailEnd type="none" w="med" len="med"/>
                    </a:lnB>
                    <a:solidFill>
                      <a:srgbClr val="E7EFF6"/>
                    </a:solidFill>
                  </a:tcPr>
                </a:tc>
                <a:tc>
                  <a:txBody>
                    <a:bodyPr/>
                    <a:lstStyle/>
                    <a:p>
                      <a:pPr marL="83820" marR="71755" algn="ctr" rtl="0" fontAlgn="ctr">
                        <a:spcBef>
                          <a:spcPts val="0"/>
                        </a:spcBef>
                        <a:spcAft>
                          <a:spcPts val="0"/>
                        </a:spcAft>
                      </a:pPr>
                      <a:r>
                        <a:rPr lang="fr-MA" sz="700" b="0" i="0" u="none" strike="noStrike">
                          <a:solidFill>
                            <a:srgbClr val="000000"/>
                          </a:solidFill>
                          <a:effectLst/>
                          <a:latin typeface="Times New Roman" panose="02020603050405020304" pitchFamily="18" charset="0"/>
                        </a:rPr>
                        <a:t>Private</a:t>
                      </a:r>
                      <a:endParaRPr lang="fr-MA" sz="1100">
                        <a:effectLst/>
                      </a:endParaRPr>
                    </a:p>
                  </a:txBody>
                  <a:tcPr marL="55255" marR="55255" marT="27628" marB="27628" anchor="ctr">
                    <a:lnL w="12697" cap="flat" cmpd="sng" algn="ctr">
                      <a:solidFill>
                        <a:srgbClr val="FFFFFF"/>
                      </a:solidFill>
                      <a:prstDash val="solid"/>
                      <a:round/>
                      <a:headEnd type="none" w="med" len="med"/>
                      <a:tailEnd type="none" w="med" len="med"/>
                    </a:lnL>
                    <a:lnR w="12697" cap="flat" cmpd="sng" algn="ctr">
                      <a:solidFill>
                        <a:srgbClr val="FFFFFF"/>
                      </a:solidFill>
                      <a:prstDash val="solid"/>
                      <a:round/>
                      <a:headEnd type="none" w="med" len="med"/>
                      <a:tailEnd type="none" w="med" len="med"/>
                    </a:lnR>
                    <a:lnT w="12697" cap="flat" cmpd="sng" algn="ctr">
                      <a:solidFill>
                        <a:srgbClr val="FFFFFF"/>
                      </a:solidFill>
                      <a:prstDash val="solid"/>
                      <a:round/>
                      <a:headEnd type="none" w="med" len="med"/>
                      <a:tailEnd type="none" w="med" len="med"/>
                    </a:lnT>
                    <a:lnB w="12697" cap="flat" cmpd="sng" algn="ctr">
                      <a:solidFill>
                        <a:srgbClr val="FFFFFF"/>
                      </a:solidFill>
                      <a:prstDash val="solid"/>
                      <a:round/>
                      <a:headEnd type="none" w="med" len="med"/>
                      <a:tailEnd type="none" w="med" len="med"/>
                    </a:lnB>
                    <a:solidFill>
                      <a:srgbClr val="CCDDEC"/>
                    </a:solidFill>
                  </a:tcPr>
                </a:tc>
                <a:tc>
                  <a:txBody>
                    <a:bodyPr/>
                    <a:lstStyle/>
                    <a:p>
                      <a:pPr marL="295910" marR="287655" algn="ctr" rtl="0" fontAlgn="ctr">
                        <a:spcBef>
                          <a:spcPts val="0"/>
                        </a:spcBef>
                        <a:spcAft>
                          <a:spcPts val="0"/>
                        </a:spcAft>
                      </a:pPr>
                      <a:r>
                        <a:rPr lang="fr-MA" sz="700" b="1" i="0" u="none" strike="noStrike">
                          <a:solidFill>
                            <a:srgbClr val="FFFFFF"/>
                          </a:solidFill>
                          <a:effectLst/>
                          <a:latin typeface="Times New Roman" panose="02020603050405020304" pitchFamily="18" charset="0"/>
                        </a:rPr>
                        <a:t>1 (M)</a:t>
                      </a:r>
                      <a:endParaRPr lang="fr-MA" sz="1100">
                        <a:effectLst/>
                      </a:endParaRPr>
                    </a:p>
                  </a:txBody>
                  <a:tcPr marL="55255" marR="55255" marT="27628" marB="27628" anchor="ctr">
                    <a:lnL w="12697" cap="flat" cmpd="sng" algn="ctr">
                      <a:solidFill>
                        <a:srgbClr val="FFFFFF"/>
                      </a:solidFill>
                      <a:prstDash val="solid"/>
                      <a:round/>
                      <a:headEnd type="none" w="med" len="med"/>
                      <a:tailEnd type="none" w="med" len="med"/>
                    </a:lnL>
                    <a:lnR w="12697" cap="flat" cmpd="sng" algn="ctr">
                      <a:solidFill>
                        <a:srgbClr val="FFFFFF"/>
                      </a:solidFill>
                      <a:prstDash val="solid"/>
                      <a:round/>
                      <a:headEnd type="none" w="med" len="med"/>
                      <a:tailEnd type="none" w="med" len="med"/>
                    </a:lnR>
                    <a:lnT w="12697" cap="flat" cmpd="sng" algn="ctr">
                      <a:solidFill>
                        <a:srgbClr val="FFFFFF"/>
                      </a:solidFill>
                      <a:prstDash val="solid"/>
                      <a:round/>
                      <a:headEnd type="none" w="med" len="med"/>
                      <a:tailEnd type="none" w="med" len="med"/>
                    </a:lnT>
                    <a:lnB w="12697" cap="flat" cmpd="sng" algn="ctr">
                      <a:solidFill>
                        <a:srgbClr val="FFFFFF"/>
                      </a:solidFill>
                      <a:prstDash val="solid"/>
                      <a:round/>
                      <a:headEnd type="none" w="med" len="med"/>
                      <a:tailEnd type="none" w="med" len="med"/>
                    </a:lnB>
                    <a:solidFill>
                      <a:srgbClr val="3399CC"/>
                    </a:solidFill>
                  </a:tcPr>
                </a:tc>
                <a:extLst>
                  <a:ext uri="{0D108BD9-81ED-4DB2-BD59-A6C34878D82A}">
                    <a16:rowId xmlns:a16="http://schemas.microsoft.com/office/drawing/2014/main" val="3833833393"/>
                  </a:ext>
                </a:extLst>
              </a:tr>
              <a:tr h="199571">
                <a:tc vMerge="1">
                  <a:txBody>
                    <a:bodyPr/>
                    <a:lstStyle/>
                    <a:p>
                      <a:endParaRPr lang="fr-FR"/>
                    </a:p>
                  </a:txBody>
                  <a:tcPr/>
                </a:tc>
                <a:tc>
                  <a:txBody>
                    <a:bodyPr/>
                    <a:lstStyle/>
                    <a:p>
                      <a:pPr marL="63500" marR="51435" algn="ctr" rtl="0" fontAlgn="ctr">
                        <a:spcBef>
                          <a:spcPts val="0"/>
                        </a:spcBef>
                        <a:spcAft>
                          <a:spcPts val="0"/>
                        </a:spcAft>
                      </a:pPr>
                      <a:r>
                        <a:rPr lang="fr-MA" sz="700" b="0" i="0" u="none" strike="noStrike">
                          <a:solidFill>
                            <a:srgbClr val="000000"/>
                          </a:solidFill>
                          <a:effectLst/>
                          <a:latin typeface="Times New Roman" panose="02020603050405020304" pitchFamily="18" charset="0"/>
                        </a:rPr>
                        <a:t>ONSSA</a:t>
                      </a:r>
                      <a:endParaRPr lang="fr-MA" sz="1100">
                        <a:effectLst/>
                      </a:endParaRPr>
                    </a:p>
                  </a:txBody>
                  <a:tcPr marL="55255" marR="55255" marT="27628" marB="27628" anchor="ctr">
                    <a:lnL w="12697" cap="flat" cmpd="sng" algn="ctr">
                      <a:solidFill>
                        <a:srgbClr val="FFFFFF"/>
                      </a:solidFill>
                      <a:prstDash val="solid"/>
                      <a:round/>
                      <a:headEnd type="none" w="med" len="med"/>
                      <a:tailEnd type="none" w="med" len="med"/>
                    </a:lnL>
                    <a:lnR w="12697" cap="flat" cmpd="sng" algn="ctr">
                      <a:solidFill>
                        <a:srgbClr val="FFFFFF"/>
                      </a:solidFill>
                      <a:prstDash val="solid"/>
                      <a:round/>
                      <a:headEnd type="none" w="med" len="med"/>
                      <a:tailEnd type="none" w="med" len="med"/>
                    </a:lnR>
                    <a:lnT w="12697" cap="flat" cmpd="sng" algn="ctr">
                      <a:solidFill>
                        <a:srgbClr val="FFFFFF"/>
                      </a:solidFill>
                      <a:prstDash val="solid"/>
                      <a:round/>
                      <a:headEnd type="none" w="med" len="med"/>
                      <a:tailEnd type="none" w="med" len="med"/>
                    </a:lnT>
                    <a:lnB w="12697" cap="flat" cmpd="sng" algn="ctr">
                      <a:solidFill>
                        <a:srgbClr val="FFFFFF"/>
                      </a:solidFill>
                      <a:prstDash val="solid"/>
                      <a:round/>
                      <a:headEnd type="none" w="med" len="med"/>
                      <a:tailEnd type="none" w="med" len="med"/>
                    </a:lnB>
                    <a:solidFill>
                      <a:srgbClr val="CCDDEC"/>
                    </a:solidFill>
                  </a:tcPr>
                </a:tc>
                <a:tc>
                  <a:txBody>
                    <a:bodyPr/>
                    <a:lstStyle/>
                    <a:p>
                      <a:pPr marL="187325" marR="175895" algn="ctr" rtl="0" fontAlgn="ctr">
                        <a:spcBef>
                          <a:spcPts val="0"/>
                        </a:spcBef>
                        <a:spcAft>
                          <a:spcPts val="0"/>
                        </a:spcAft>
                      </a:pPr>
                      <a:r>
                        <a:rPr lang="fr-MA" sz="700" b="0" i="0" u="none" strike="noStrike">
                          <a:solidFill>
                            <a:srgbClr val="000000"/>
                          </a:solidFill>
                          <a:effectLst/>
                          <a:latin typeface="Times New Roman" panose="02020603050405020304" pitchFamily="18" charset="0"/>
                        </a:rPr>
                        <a:t>Regional</a:t>
                      </a:r>
                      <a:endParaRPr lang="fr-MA" sz="1100">
                        <a:effectLst/>
                      </a:endParaRPr>
                    </a:p>
                  </a:txBody>
                  <a:tcPr marL="55255" marR="55255" marT="27628" marB="27628" anchor="ctr">
                    <a:lnL w="12697" cap="flat" cmpd="sng" algn="ctr">
                      <a:solidFill>
                        <a:srgbClr val="FFFFFF"/>
                      </a:solidFill>
                      <a:prstDash val="solid"/>
                      <a:round/>
                      <a:headEnd type="none" w="med" len="med"/>
                      <a:tailEnd type="none" w="med" len="med"/>
                    </a:lnL>
                    <a:lnR w="12697" cap="flat" cmpd="sng" algn="ctr">
                      <a:solidFill>
                        <a:srgbClr val="FFFFFF"/>
                      </a:solidFill>
                      <a:prstDash val="solid"/>
                      <a:round/>
                      <a:headEnd type="none" w="med" len="med"/>
                      <a:tailEnd type="none" w="med" len="med"/>
                    </a:lnR>
                    <a:lnT w="12697" cap="flat" cmpd="sng" algn="ctr">
                      <a:solidFill>
                        <a:srgbClr val="FFFFFF"/>
                      </a:solidFill>
                      <a:prstDash val="solid"/>
                      <a:round/>
                      <a:headEnd type="none" w="med" len="med"/>
                      <a:tailEnd type="none" w="med" len="med"/>
                    </a:lnT>
                    <a:lnB w="12697" cap="flat" cmpd="sng" algn="ctr">
                      <a:solidFill>
                        <a:srgbClr val="FFFFFF"/>
                      </a:solidFill>
                      <a:prstDash val="solid"/>
                      <a:round/>
                      <a:headEnd type="none" w="med" len="med"/>
                      <a:tailEnd type="none" w="med" len="med"/>
                    </a:lnB>
                    <a:solidFill>
                      <a:srgbClr val="CCDDEC"/>
                    </a:solidFill>
                  </a:tcPr>
                </a:tc>
                <a:tc>
                  <a:txBody>
                    <a:bodyPr/>
                    <a:lstStyle/>
                    <a:p>
                      <a:pPr marL="83820" marR="71755" algn="ctr" rtl="0" fontAlgn="ctr">
                        <a:spcBef>
                          <a:spcPts val="0"/>
                        </a:spcBef>
                        <a:spcAft>
                          <a:spcPts val="0"/>
                        </a:spcAft>
                      </a:pPr>
                      <a:r>
                        <a:rPr lang="fr-MA" sz="700" b="0" i="0" u="none" strike="noStrike">
                          <a:solidFill>
                            <a:srgbClr val="000000"/>
                          </a:solidFill>
                          <a:effectLst/>
                          <a:latin typeface="Times New Roman" panose="02020603050405020304" pitchFamily="18" charset="0"/>
                        </a:rPr>
                        <a:t>Governmental</a:t>
                      </a:r>
                      <a:endParaRPr lang="fr-MA" sz="1100">
                        <a:effectLst/>
                      </a:endParaRPr>
                    </a:p>
                  </a:txBody>
                  <a:tcPr marL="55255" marR="55255" marT="27628" marB="27628" anchor="ctr">
                    <a:lnL w="12697" cap="flat" cmpd="sng" algn="ctr">
                      <a:solidFill>
                        <a:srgbClr val="FFFFFF"/>
                      </a:solidFill>
                      <a:prstDash val="solid"/>
                      <a:round/>
                      <a:headEnd type="none" w="med" len="med"/>
                      <a:tailEnd type="none" w="med" len="med"/>
                    </a:lnL>
                    <a:lnR w="12697" cap="flat" cmpd="sng" algn="ctr">
                      <a:solidFill>
                        <a:srgbClr val="FFFFFF"/>
                      </a:solidFill>
                      <a:prstDash val="solid"/>
                      <a:round/>
                      <a:headEnd type="none" w="med" len="med"/>
                      <a:tailEnd type="none" w="med" len="med"/>
                    </a:lnR>
                    <a:lnT w="12697" cap="flat" cmpd="sng" algn="ctr">
                      <a:solidFill>
                        <a:srgbClr val="FFFFFF"/>
                      </a:solidFill>
                      <a:prstDash val="solid"/>
                      <a:round/>
                      <a:headEnd type="none" w="med" len="med"/>
                      <a:tailEnd type="none" w="med" len="med"/>
                    </a:lnT>
                    <a:lnB w="12697" cap="flat" cmpd="sng" algn="ctr">
                      <a:solidFill>
                        <a:srgbClr val="FFFFFF"/>
                      </a:solidFill>
                      <a:prstDash val="solid"/>
                      <a:round/>
                      <a:headEnd type="none" w="med" len="med"/>
                      <a:tailEnd type="none" w="med" len="med"/>
                    </a:lnB>
                    <a:solidFill>
                      <a:srgbClr val="CCDDEC"/>
                    </a:solidFill>
                  </a:tcPr>
                </a:tc>
                <a:tc>
                  <a:txBody>
                    <a:bodyPr/>
                    <a:lstStyle/>
                    <a:p>
                      <a:pPr marL="295910" marR="287655" algn="ctr" rtl="0" fontAlgn="ctr">
                        <a:spcBef>
                          <a:spcPts val="0"/>
                        </a:spcBef>
                        <a:spcAft>
                          <a:spcPts val="0"/>
                        </a:spcAft>
                      </a:pPr>
                      <a:r>
                        <a:rPr lang="fr-MA" sz="700" b="1" i="0" u="none" strike="noStrike">
                          <a:solidFill>
                            <a:srgbClr val="FFFFFF"/>
                          </a:solidFill>
                          <a:effectLst/>
                          <a:latin typeface="Times New Roman" panose="02020603050405020304" pitchFamily="18" charset="0"/>
                        </a:rPr>
                        <a:t>2 (F)</a:t>
                      </a:r>
                      <a:endParaRPr lang="fr-MA" sz="1100">
                        <a:effectLst/>
                      </a:endParaRPr>
                    </a:p>
                  </a:txBody>
                  <a:tcPr marL="55255" marR="55255" marT="27628" marB="27628" anchor="ctr">
                    <a:lnL w="12697" cap="flat" cmpd="sng" algn="ctr">
                      <a:solidFill>
                        <a:srgbClr val="FFFFFF"/>
                      </a:solidFill>
                      <a:prstDash val="solid"/>
                      <a:round/>
                      <a:headEnd type="none" w="med" len="med"/>
                      <a:tailEnd type="none" w="med" len="med"/>
                    </a:lnL>
                    <a:lnR w="12697" cap="flat" cmpd="sng" algn="ctr">
                      <a:solidFill>
                        <a:srgbClr val="FFFFFF"/>
                      </a:solidFill>
                      <a:prstDash val="solid"/>
                      <a:round/>
                      <a:headEnd type="none" w="med" len="med"/>
                      <a:tailEnd type="none" w="med" len="med"/>
                    </a:lnR>
                    <a:lnT w="12697" cap="flat" cmpd="sng" algn="ctr">
                      <a:solidFill>
                        <a:srgbClr val="FFFFFF"/>
                      </a:solidFill>
                      <a:prstDash val="solid"/>
                      <a:round/>
                      <a:headEnd type="none" w="med" len="med"/>
                      <a:tailEnd type="none" w="med" len="med"/>
                    </a:lnT>
                    <a:lnB w="12697" cap="flat" cmpd="sng" algn="ctr">
                      <a:solidFill>
                        <a:srgbClr val="FFFFFF"/>
                      </a:solidFill>
                      <a:prstDash val="solid"/>
                      <a:round/>
                      <a:headEnd type="none" w="med" len="med"/>
                      <a:tailEnd type="none" w="med" len="med"/>
                    </a:lnB>
                    <a:solidFill>
                      <a:srgbClr val="3399CC"/>
                    </a:solidFill>
                  </a:tcPr>
                </a:tc>
                <a:extLst>
                  <a:ext uri="{0D108BD9-81ED-4DB2-BD59-A6C34878D82A}">
                    <a16:rowId xmlns:a16="http://schemas.microsoft.com/office/drawing/2014/main" val="2983042631"/>
                  </a:ext>
                </a:extLst>
              </a:tr>
              <a:tr h="199571">
                <a:tc vMerge="1">
                  <a:txBody>
                    <a:bodyPr/>
                    <a:lstStyle/>
                    <a:p>
                      <a:endParaRPr lang="fr-FR"/>
                    </a:p>
                  </a:txBody>
                  <a:tcPr/>
                </a:tc>
                <a:tc>
                  <a:txBody>
                    <a:bodyPr/>
                    <a:lstStyle/>
                    <a:p>
                      <a:pPr marL="63500" marR="51435" algn="ctr" rtl="0" fontAlgn="ctr">
                        <a:spcBef>
                          <a:spcPts val="0"/>
                        </a:spcBef>
                        <a:spcAft>
                          <a:spcPts val="0"/>
                        </a:spcAft>
                      </a:pPr>
                      <a:r>
                        <a:rPr lang="fr-MA" sz="700" b="0" i="0" u="none" strike="noStrike">
                          <a:solidFill>
                            <a:srgbClr val="000000"/>
                          </a:solidFill>
                          <a:effectLst/>
                          <a:latin typeface="Times New Roman" panose="02020603050405020304" pitchFamily="18" charset="0"/>
                        </a:rPr>
                        <a:t>ANDZOA</a:t>
                      </a:r>
                      <a:endParaRPr lang="fr-MA" sz="1100">
                        <a:effectLst/>
                      </a:endParaRPr>
                    </a:p>
                  </a:txBody>
                  <a:tcPr marL="55255" marR="55255" marT="27628" marB="27628" anchor="ctr">
                    <a:lnL w="12697" cap="flat" cmpd="sng" algn="ctr">
                      <a:solidFill>
                        <a:srgbClr val="FFFFFF"/>
                      </a:solidFill>
                      <a:prstDash val="solid"/>
                      <a:round/>
                      <a:headEnd type="none" w="med" len="med"/>
                      <a:tailEnd type="none" w="med" len="med"/>
                    </a:lnL>
                    <a:lnR w="12697" cap="flat" cmpd="sng" algn="ctr">
                      <a:solidFill>
                        <a:srgbClr val="FFFFFF"/>
                      </a:solidFill>
                      <a:prstDash val="solid"/>
                      <a:round/>
                      <a:headEnd type="none" w="med" len="med"/>
                      <a:tailEnd type="none" w="med" len="med"/>
                    </a:lnR>
                    <a:lnT w="12697" cap="flat" cmpd="sng" algn="ctr">
                      <a:solidFill>
                        <a:srgbClr val="FFFFFF"/>
                      </a:solidFill>
                      <a:prstDash val="solid"/>
                      <a:round/>
                      <a:headEnd type="none" w="med" len="med"/>
                      <a:tailEnd type="none" w="med" len="med"/>
                    </a:lnT>
                    <a:lnB w="12697" cap="flat" cmpd="sng" algn="ctr">
                      <a:solidFill>
                        <a:srgbClr val="FFFFFF"/>
                      </a:solidFill>
                      <a:prstDash val="solid"/>
                      <a:round/>
                      <a:headEnd type="none" w="med" len="med"/>
                      <a:tailEnd type="none" w="med" len="med"/>
                    </a:lnB>
                    <a:solidFill>
                      <a:srgbClr val="CCDDEC"/>
                    </a:solidFill>
                  </a:tcPr>
                </a:tc>
                <a:tc>
                  <a:txBody>
                    <a:bodyPr/>
                    <a:lstStyle/>
                    <a:p>
                      <a:pPr marL="187325" marR="175895" algn="ctr" rtl="0" fontAlgn="ctr">
                        <a:spcBef>
                          <a:spcPts val="0"/>
                        </a:spcBef>
                        <a:spcAft>
                          <a:spcPts val="0"/>
                        </a:spcAft>
                      </a:pPr>
                      <a:r>
                        <a:rPr lang="fr-MA" sz="700" b="0" i="0" u="none" strike="noStrike">
                          <a:solidFill>
                            <a:srgbClr val="000000"/>
                          </a:solidFill>
                          <a:effectLst/>
                          <a:latin typeface="Times New Roman" panose="02020603050405020304" pitchFamily="18" charset="0"/>
                        </a:rPr>
                        <a:t>Regional</a:t>
                      </a:r>
                      <a:endParaRPr lang="fr-MA" sz="1100">
                        <a:effectLst/>
                      </a:endParaRPr>
                    </a:p>
                  </a:txBody>
                  <a:tcPr marL="55255" marR="55255" marT="27628" marB="27628" anchor="ctr">
                    <a:lnL w="12697" cap="flat" cmpd="sng" algn="ctr">
                      <a:solidFill>
                        <a:srgbClr val="FFFFFF"/>
                      </a:solidFill>
                      <a:prstDash val="solid"/>
                      <a:round/>
                      <a:headEnd type="none" w="med" len="med"/>
                      <a:tailEnd type="none" w="med" len="med"/>
                    </a:lnL>
                    <a:lnR w="12697" cap="flat" cmpd="sng" algn="ctr">
                      <a:solidFill>
                        <a:srgbClr val="FFFFFF"/>
                      </a:solidFill>
                      <a:prstDash val="solid"/>
                      <a:round/>
                      <a:headEnd type="none" w="med" len="med"/>
                      <a:tailEnd type="none" w="med" len="med"/>
                    </a:lnR>
                    <a:lnT w="12697" cap="flat" cmpd="sng" algn="ctr">
                      <a:solidFill>
                        <a:srgbClr val="FFFFFF"/>
                      </a:solidFill>
                      <a:prstDash val="solid"/>
                      <a:round/>
                      <a:headEnd type="none" w="med" len="med"/>
                      <a:tailEnd type="none" w="med" len="med"/>
                    </a:lnT>
                    <a:lnB w="12697" cap="flat" cmpd="sng" algn="ctr">
                      <a:solidFill>
                        <a:srgbClr val="FFFFFF"/>
                      </a:solidFill>
                      <a:prstDash val="solid"/>
                      <a:round/>
                      <a:headEnd type="none" w="med" len="med"/>
                      <a:tailEnd type="none" w="med" len="med"/>
                    </a:lnB>
                    <a:solidFill>
                      <a:srgbClr val="E7EFF6"/>
                    </a:solidFill>
                  </a:tcPr>
                </a:tc>
                <a:tc>
                  <a:txBody>
                    <a:bodyPr/>
                    <a:lstStyle/>
                    <a:p>
                      <a:pPr marL="83820" marR="71755" algn="ctr" rtl="0" fontAlgn="ctr">
                        <a:spcBef>
                          <a:spcPts val="0"/>
                        </a:spcBef>
                        <a:spcAft>
                          <a:spcPts val="0"/>
                        </a:spcAft>
                      </a:pPr>
                      <a:r>
                        <a:rPr lang="fr-MA" sz="700" b="0" i="0" u="none" strike="noStrike">
                          <a:solidFill>
                            <a:srgbClr val="000000"/>
                          </a:solidFill>
                          <a:effectLst/>
                          <a:latin typeface="Times New Roman" panose="02020603050405020304" pitchFamily="18" charset="0"/>
                        </a:rPr>
                        <a:t>Governmental</a:t>
                      </a:r>
                      <a:endParaRPr lang="fr-MA" sz="1100">
                        <a:effectLst/>
                      </a:endParaRPr>
                    </a:p>
                  </a:txBody>
                  <a:tcPr marL="55255" marR="55255" marT="27628" marB="27628" anchor="ctr">
                    <a:lnL w="12697" cap="flat" cmpd="sng" algn="ctr">
                      <a:solidFill>
                        <a:srgbClr val="FFFFFF"/>
                      </a:solidFill>
                      <a:prstDash val="solid"/>
                      <a:round/>
                      <a:headEnd type="none" w="med" len="med"/>
                      <a:tailEnd type="none" w="med" len="med"/>
                    </a:lnL>
                    <a:lnR w="12697" cap="flat" cmpd="sng" algn="ctr">
                      <a:solidFill>
                        <a:srgbClr val="FFFFFF"/>
                      </a:solidFill>
                      <a:prstDash val="solid"/>
                      <a:round/>
                      <a:headEnd type="none" w="med" len="med"/>
                      <a:tailEnd type="none" w="med" len="med"/>
                    </a:lnR>
                    <a:lnT w="12697" cap="flat" cmpd="sng" algn="ctr">
                      <a:solidFill>
                        <a:srgbClr val="FFFFFF"/>
                      </a:solidFill>
                      <a:prstDash val="solid"/>
                      <a:round/>
                      <a:headEnd type="none" w="med" len="med"/>
                      <a:tailEnd type="none" w="med" len="med"/>
                    </a:lnT>
                    <a:lnB w="12697" cap="flat" cmpd="sng" algn="ctr">
                      <a:solidFill>
                        <a:srgbClr val="FFFFFF"/>
                      </a:solidFill>
                      <a:prstDash val="solid"/>
                      <a:round/>
                      <a:headEnd type="none" w="med" len="med"/>
                      <a:tailEnd type="none" w="med" len="med"/>
                    </a:lnB>
                    <a:solidFill>
                      <a:srgbClr val="CCDDEC"/>
                    </a:solidFill>
                  </a:tcPr>
                </a:tc>
                <a:tc>
                  <a:txBody>
                    <a:bodyPr/>
                    <a:lstStyle/>
                    <a:p>
                      <a:pPr marL="295910" marR="287655" algn="ctr" rtl="0" fontAlgn="ctr">
                        <a:spcBef>
                          <a:spcPts val="0"/>
                        </a:spcBef>
                        <a:spcAft>
                          <a:spcPts val="0"/>
                        </a:spcAft>
                      </a:pPr>
                      <a:r>
                        <a:rPr lang="fr-MA" sz="700" b="1" i="0" u="none" strike="noStrike">
                          <a:solidFill>
                            <a:srgbClr val="FFFFFF"/>
                          </a:solidFill>
                          <a:effectLst/>
                          <a:latin typeface="Times New Roman" panose="02020603050405020304" pitchFamily="18" charset="0"/>
                        </a:rPr>
                        <a:t>1 (M)</a:t>
                      </a:r>
                      <a:endParaRPr lang="fr-MA" sz="1100">
                        <a:effectLst/>
                      </a:endParaRPr>
                    </a:p>
                  </a:txBody>
                  <a:tcPr marL="55255" marR="55255" marT="27628" marB="27628" anchor="ctr">
                    <a:lnL w="12697" cap="flat" cmpd="sng" algn="ctr">
                      <a:solidFill>
                        <a:srgbClr val="FFFFFF"/>
                      </a:solidFill>
                      <a:prstDash val="solid"/>
                      <a:round/>
                      <a:headEnd type="none" w="med" len="med"/>
                      <a:tailEnd type="none" w="med" len="med"/>
                    </a:lnL>
                    <a:lnR w="12697" cap="flat" cmpd="sng" algn="ctr">
                      <a:solidFill>
                        <a:srgbClr val="FFFFFF"/>
                      </a:solidFill>
                      <a:prstDash val="solid"/>
                      <a:round/>
                      <a:headEnd type="none" w="med" len="med"/>
                      <a:tailEnd type="none" w="med" len="med"/>
                    </a:lnR>
                    <a:lnT w="12697" cap="flat" cmpd="sng" algn="ctr">
                      <a:solidFill>
                        <a:srgbClr val="FFFFFF"/>
                      </a:solidFill>
                      <a:prstDash val="solid"/>
                      <a:round/>
                      <a:headEnd type="none" w="med" len="med"/>
                      <a:tailEnd type="none" w="med" len="med"/>
                    </a:lnT>
                    <a:lnB w="12697" cap="flat" cmpd="sng" algn="ctr">
                      <a:solidFill>
                        <a:srgbClr val="FFFFFF"/>
                      </a:solidFill>
                      <a:prstDash val="solid"/>
                      <a:round/>
                      <a:headEnd type="none" w="med" len="med"/>
                      <a:tailEnd type="none" w="med" len="med"/>
                    </a:lnB>
                    <a:solidFill>
                      <a:srgbClr val="3399CC"/>
                    </a:solidFill>
                  </a:tcPr>
                </a:tc>
                <a:extLst>
                  <a:ext uri="{0D108BD9-81ED-4DB2-BD59-A6C34878D82A}">
                    <a16:rowId xmlns:a16="http://schemas.microsoft.com/office/drawing/2014/main" val="634480474"/>
                  </a:ext>
                </a:extLst>
              </a:tr>
              <a:tr h="249465">
                <a:tc vMerge="1">
                  <a:txBody>
                    <a:bodyPr/>
                    <a:lstStyle/>
                    <a:p>
                      <a:endParaRPr lang="fr-FR"/>
                    </a:p>
                  </a:txBody>
                  <a:tcPr/>
                </a:tc>
                <a:tc>
                  <a:txBody>
                    <a:bodyPr/>
                    <a:lstStyle/>
                    <a:p>
                      <a:pPr marL="63500" marR="51435" algn="ctr" rtl="0" fontAlgn="ctr">
                        <a:spcBef>
                          <a:spcPts val="0"/>
                        </a:spcBef>
                        <a:spcAft>
                          <a:spcPts val="0"/>
                        </a:spcAft>
                      </a:pPr>
                      <a:r>
                        <a:rPr lang="fr-MA" sz="700" b="0" i="0" u="none" strike="noStrike" dirty="0">
                          <a:solidFill>
                            <a:srgbClr val="000000"/>
                          </a:solidFill>
                          <a:effectLst/>
                          <a:latin typeface="Times New Roman" panose="02020603050405020304" pitchFamily="18" charset="0"/>
                        </a:rPr>
                        <a:t>Chambre d’</a:t>
                      </a:r>
                      <a:r>
                        <a:rPr lang="fr-MA" sz="700" b="0" i="0" u="none" strike="noStrike" dirty="0" err="1">
                          <a:solidFill>
                            <a:srgbClr val="000000"/>
                          </a:solidFill>
                          <a:effectLst/>
                          <a:latin typeface="Times New Roman" panose="02020603050405020304" pitchFamily="18" charset="0"/>
                        </a:rPr>
                        <a:t>Agricuture</a:t>
                      </a:r>
                      <a:endParaRPr lang="fr-MA" sz="1100" dirty="0">
                        <a:effectLst/>
                      </a:endParaRPr>
                    </a:p>
                  </a:txBody>
                  <a:tcPr marL="55255" marR="55255" marT="27628" marB="27628" anchor="ctr">
                    <a:lnL w="12697" cap="flat" cmpd="sng" algn="ctr">
                      <a:solidFill>
                        <a:srgbClr val="FFFFFF"/>
                      </a:solidFill>
                      <a:prstDash val="solid"/>
                      <a:round/>
                      <a:headEnd type="none" w="med" len="med"/>
                      <a:tailEnd type="none" w="med" len="med"/>
                    </a:lnL>
                    <a:lnR w="12697" cap="flat" cmpd="sng" algn="ctr">
                      <a:solidFill>
                        <a:srgbClr val="FFFFFF"/>
                      </a:solidFill>
                      <a:prstDash val="solid"/>
                      <a:round/>
                      <a:headEnd type="none" w="med" len="med"/>
                      <a:tailEnd type="none" w="med" len="med"/>
                    </a:lnR>
                    <a:lnT w="12697" cap="flat" cmpd="sng" algn="ctr">
                      <a:solidFill>
                        <a:srgbClr val="FFFFFF"/>
                      </a:solidFill>
                      <a:prstDash val="solid"/>
                      <a:round/>
                      <a:headEnd type="none" w="med" len="med"/>
                      <a:tailEnd type="none" w="med" len="med"/>
                    </a:lnT>
                    <a:lnB w="12697" cap="flat" cmpd="sng" algn="ctr">
                      <a:solidFill>
                        <a:srgbClr val="FFFFFF"/>
                      </a:solidFill>
                      <a:prstDash val="solid"/>
                      <a:round/>
                      <a:headEnd type="none" w="med" len="med"/>
                      <a:tailEnd type="none" w="med" len="med"/>
                    </a:lnB>
                    <a:solidFill>
                      <a:srgbClr val="CCDDEC"/>
                    </a:solidFill>
                  </a:tcPr>
                </a:tc>
                <a:tc>
                  <a:txBody>
                    <a:bodyPr/>
                    <a:lstStyle/>
                    <a:p>
                      <a:pPr marR="175895" algn="ctr" rtl="0" fontAlgn="ctr">
                        <a:spcBef>
                          <a:spcPts val="0"/>
                        </a:spcBef>
                        <a:spcAft>
                          <a:spcPts val="0"/>
                        </a:spcAft>
                      </a:pPr>
                      <a:r>
                        <a:rPr lang="fr-MA" sz="700" b="0" i="0" u="none" strike="noStrike">
                          <a:solidFill>
                            <a:srgbClr val="000000"/>
                          </a:solidFill>
                          <a:effectLst/>
                          <a:latin typeface="Times New Roman" panose="02020603050405020304" pitchFamily="18" charset="0"/>
                        </a:rPr>
                        <a:t>Regional</a:t>
                      </a:r>
                      <a:endParaRPr lang="fr-MA" sz="1100">
                        <a:effectLst/>
                      </a:endParaRPr>
                    </a:p>
                  </a:txBody>
                  <a:tcPr marL="55255" marR="55255" marT="27628" marB="27628" anchor="ctr">
                    <a:lnL w="12697" cap="flat" cmpd="sng" algn="ctr">
                      <a:solidFill>
                        <a:srgbClr val="FFFFFF"/>
                      </a:solidFill>
                      <a:prstDash val="solid"/>
                      <a:round/>
                      <a:headEnd type="none" w="med" len="med"/>
                      <a:tailEnd type="none" w="med" len="med"/>
                    </a:lnL>
                    <a:lnR w="12697" cap="flat" cmpd="sng" algn="ctr">
                      <a:solidFill>
                        <a:srgbClr val="FFFFFF"/>
                      </a:solidFill>
                      <a:prstDash val="solid"/>
                      <a:round/>
                      <a:headEnd type="none" w="med" len="med"/>
                      <a:tailEnd type="none" w="med" len="med"/>
                    </a:lnR>
                    <a:lnT w="12697" cap="flat" cmpd="sng" algn="ctr">
                      <a:solidFill>
                        <a:srgbClr val="FFFFFF"/>
                      </a:solidFill>
                      <a:prstDash val="solid"/>
                      <a:round/>
                      <a:headEnd type="none" w="med" len="med"/>
                      <a:tailEnd type="none" w="med" len="med"/>
                    </a:lnT>
                    <a:lnB w="12697" cap="flat" cmpd="sng" algn="ctr">
                      <a:solidFill>
                        <a:srgbClr val="FFFFFF"/>
                      </a:solidFill>
                      <a:prstDash val="solid"/>
                      <a:round/>
                      <a:headEnd type="none" w="med" len="med"/>
                      <a:tailEnd type="none" w="med" len="med"/>
                    </a:lnB>
                    <a:solidFill>
                      <a:srgbClr val="CCDDEC"/>
                    </a:solidFill>
                  </a:tcPr>
                </a:tc>
                <a:tc>
                  <a:txBody>
                    <a:bodyPr/>
                    <a:lstStyle/>
                    <a:p>
                      <a:pPr marR="71755" algn="ctr" rtl="0" fontAlgn="ctr">
                        <a:spcBef>
                          <a:spcPts val="0"/>
                        </a:spcBef>
                        <a:spcAft>
                          <a:spcPts val="0"/>
                        </a:spcAft>
                      </a:pPr>
                      <a:r>
                        <a:rPr lang="fr-MA" sz="700" b="0" i="0" u="none" strike="noStrike">
                          <a:solidFill>
                            <a:srgbClr val="000000"/>
                          </a:solidFill>
                          <a:effectLst/>
                          <a:latin typeface="Times New Roman" panose="02020603050405020304" pitchFamily="18" charset="0"/>
                        </a:rPr>
                        <a:t>Governmental</a:t>
                      </a:r>
                      <a:endParaRPr lang="fr-MA" sz="1100">
                        <a:effectLst/>
                      </a:endParaRPr>
                    </a:p>
                  </a:txBody>
                  <a:tcPr marL="55255" marR="55255" marT="27628" marB="27628" anchor="ctr">
                    <a:lnL w="12697" cap="flat" cmpd="sng" algn="ctr">
                      <a:solidFill>
                        <a:srgbClr val="FFFFFF"/>
                      </a:solidFill>
                      <a:prstDash val="solid"/>
                      <a:round/>
                      <a:headEnd type="none" w="med" len="med"/>
                      <a:tailEnd type="none" w="med" len="med"/>
                    </a:lnL>
                    <a:lnR w="12697" cap="flat" cmpd="sng" algn="ctr">
                      <a:solidFill>
                        <a:srgbClr val="FFFFFF"/>
                      </a:solidFill>
                      <a:prstDash val="solid"/>
                      <a:round/>
                      <a:headEnd type="none" w="med" len="med"/>
                      <a:tailEnd type="none" w="med" len="med"/>
                    </a:lnR>
                    <a:lnT w="12697" cap="flat" cmpd="sng" algn="ctr">
                      <a:solidFill>
                        <a:srgbClr val="FFFFFF"/>
                      </a:solidFill>
                      <a:prstDash val="solid"/>
                      <a:round/>
                      <a:headEnd type="none" w="med" len="med"/>
                      <a:tailEnd type="none" w="med" len="med"/>
                    </a:lnT>
                    <a:lnB w="12697" cap="flat" cmpd="sng" algn="ctr">
                      <a:solidFill>
                        <a:srgbClr val="FFFFFF"/>
                      </a:solidFill>
                      <a:prstDash val="solid"/>
                      <a:round/>
                      <a:headEnd type="none" w="med" len="med"/>
                      <a:tailEnd type="none" w="med" len="med"/>
                    </a:lnB>
                    <a:solidFill>
                      <a:srgbClr val="CCDDEC"/>
                    </a:solidFill>
                  </a:tcPr>
                </a:tc>
                <a:tc>
                  <a:txBody>
                    <a:bodyPr/>
                    <a:lstStyle/>
                    <a:p>
                      <a:pPr marR="287655" algn="ctr" rtl="0" fontAlgn="ctr">
                        <a:spcBef>
                          <a:spcPts val="0"/>
                        </a:spcBef>
                        <a:spcAft>
                          <a:spcPts val="0"/>
                        </a:spcAft>
                      </a:pPr>
                      <a:r>
                        <a:rPr lang="fr-MA" sz="700" b="1" i="0" u="none" strike="noStrike">
                          <a:solidFill>
                            <a:srgbClr val="FFFFFF"/>
                          </a:solidFill>
                          <a:effectLst/>
                          <a:latin typeface="Times New Roman" panose="02020603050405020304" pitchFamily="18" charset="0"/>
                        </a:rPr>
                        <a:t>1 (M), 1 (F)</a:t>
                      </a:r>
                      <a:endParaRPr lang="fr-MA" sz="1100">
                        <a:effectLst/>
                      </a:endParaRPr>
                    </a:p>
                  </a:txBody>
                  <a:tcPr marL="55255" marR="55255" marT="27628" marB="27628" anchor="ctr">
                    <a:lnL w="12697" cap="flat" cmpd="sng" algn="ctr">
                      <a:solidFill>
                        <a:srgbClr val="FFFFFF"/>
                      </a:solidFill>
                      <a:prstDash val="solid"/>
                      <a:round/>
                      <a:headEnd type="none" w="med" len="med"/>
                      <a:tailEnd type="none" w="med" len="med"/>
                    </a:lnL>
                    <a:lnR w="12697" cap="flat" cmpd="sng" algn="ctr">
                      <a:solidFill>
                        <a:srgbClr val="FFFFFF"/>
                      </a:solidFill>
                      <a:prstDash val="solid"/>
                      <a:round/>
                      <a:headEnd type="none" w="med" len="med"/>
                      <a:tailEnd type="none" w="med" len="med"/>
                    </a:lnR>
                    <a:lnT w="12697" cap="flat" cmpd="sng" algn="ctr">
                      <a:solidFill>
                        <a:srgbClr val="FFFFFF"/>
                      </a:solidFill>
                      <a:prstDash val="solid"/>
                      <a:round/>
                      <a:headEnd type="none" w="med" len="med"/>
                      <a:tailEnd type="none" w="med" len="med"/>
                    </a:lnT>
                    <a:lnB w="12697" cap="flat" cmpd="sng" algn="ctr">
                      <a:solidFill>
                        <a:srgbClr val="FFFFFF"/>
                      </a:solidFill>
                      <a:prstDash val="solid"/>
                      <a:round/>
                      <a:headEnd type="none" w="med" len="med"/>
                      <a:tailEnd type="none" w="med" len="med"/>
                    </a:lnB>
                    <a:solidFill>
                      <a:srgbClr val="3399CC"/>
                    </a:solidFill>
                  </a:tcPr>
                </a:tc>
                <a:extLst>
                  <a:ext uri="{0D108BD9-81ED-4DB2-BD59-A6C34878D82A}">
                    <a16:rowId xmlns:a16="http://schemas.microsoft.com/office/drawing/2014/main" val="3991000878"/>
                  </a:ext>
                </a:extLst>
              </a:tr>
              <a:tr h="332618">
                <a:tc>
                  <a:txBody>
                    <a:bodyPr/>
                    <a:lstStyle/>
                    <a:p>
                      <a:pPr algn="ctr" rtl="0" fontAlgn="ctr">
                        <a:spcBef>
                          <a:spcPts val="0"/>
                        </a:spcBef>
                        <a:spcAft>
                          <a:spcPts val="0"/>
                        </a:spcAft>
                      </a:pPr>
                      <a:r>
                        <a:rPr lang="fr-MA" sz="700" b="1" i="0" u="none" strike="noStrike">
                          <a:solidFill>
                            <a:srgbClr val="FFFFFF"/>
                          </a:solidFill>
                          <a:effectLst/>
                          <a:latin typeface="Times New Roman" panose="02020603050405020304" pitchFamily="18" charset="0"/>
                        </a:rPr>
                        <a:t>Environmental sector / Ecosystems</a:t>
                      </a:r>
                      <a:endParaRPr lang="fr-MA" sz="1100">
                        <a:effectLst/>
                      </a:endParaRPr>
                    </a:p>
                  </a:txBody>
                  <a:tcPr marL="55255" marR="55255" marT="27628" marB="27628" anchor="ctr">
                    <a:lnL w="12697" cap="flat" cmpd="sng" algn="ctr">
                      <a:solidFill>
                        <a:srgbClr val="FFFFFF"/>
                      </a:solidFill>
                      <a:prstDash val="solid"/>
                      <a:round/>
                      <a:headEnd type="none" w="med" len="med"/>
                      <a:tailEnd type="none" w="med" len="med"/>
                    </a:lnL>
                    <a:lnR w="12697" cap="flat" cmpd="sng" algn="ctr">
                      <a:solidFill>
                        <a:srgbClr val="FFFFFF"/>
                      </a:solidFill>
                      <a:prstDash val="solid"/>
                      <a:round/>
                      <a:headEnd type="none" w="med" len="med"/>
                      <a:tailEnd type="none" w="med" len="med"/>
                    </a:lnR>
                    <a:lnT w="12697" cap="flat" cmpd="sng" algn="ctr">
                      <a:solidFill>
                        <a:srgbClr val="FFFFFF"/>
                      </a:solidFill>
                      <a:prstDash val="solid"/>
                      <a:round/>
                      <a:headEnd type="none" w="med" len="med"/>
                      <a:tailEnd type="none" w="med" len="med"/>
                    </a:lnT>
                    <a:lnB w="12697" cap="flat" cmpd="sng" algn="ctr">
                      <a:solidFill>
                        <a:srgbClr val="FFFFFF"/>
                      </a:solidFill>
                      <a:prstDash val="solid"/>
                      <a:round/>
                      <a:headEnd type="none" w="med" len="med"/>
                      <a:tailEnd type="none" w="med" len="med"/>
                    </a:lnB>
                    <a:solidFill>
                      <a:srgbClr val="3399CC"/>
                    </a:solidFill>
                  </a:tcPr>
                </a:tc>
                <a:tc>
                  <a:txBody>
                    <a:bodyPr/>
                    <a:lstStyle/>
                    <a:p>
                      <a:pPr marL="63500" marR="51435" algn="ctr" rtl="0" fontAlgn="ctr">
                        <a:spcBef>
                          <a:spcPts val="0"/>
                        </a:spcBef>
                        <a:spcAft>
                          <a:spcPts val="0"/>
                        </a:spcAft>
                      </a:pPr>
                      <a:r>
                        <a:rPr lang="fr-MA" sz="700" b="0" i="0" u="none" strike="noStrike">
                          <a:solidFill>
                            <a:srgbClr val="000000"/>
                          </a:solidFill>
                          <a:effectLst/>
                          <a:latin typeface="Times New Roman" panose="02020603050405020304" pitchFamily="18" charset="0"/>
                        </a:rPr>
                        <a:t>Regional Direction of Environment</a:t>
                      </a:r>
                      <a:endParaRPr lang="fr-MA" sz="1100">
                        <a:effectLst/>
                      </a:endParaRPr>
                    </a:p>
                  </a:txBody>
                  <a:tcPr marL="55255" marR="55255" marT="27628" marB="27628" anchor="ctr">
                    <a:lnL w="12697" cap="flat" cmpd="sng" algn="ctr">
                      <a:solidFill>
                        <a:srgbClr val="FFFFFF"/>
                      </a:solidFill>
                      <a:prstDash val="solid"/>
                      <a:round/>
                      <a:headEnd type="none" w="med" len="med"/>
                      <a:tailEnd type="none" w="med" len="med"/>
                    </a:lnL>
                    <a:lnR w="12697" cap="flat" cmpd="sng" algn="ctr">
                      <a:solidFill>
                        <a:srgbClr val="FFFFFF"/>
                      </a:solidFill>
                      <a:prstDash val="solid"/>
                      <a:round/>
                      <a:headEnd type="none" w="med" len="med"/>
                      <a:tailEnd type="none" w="med" len="med"/>
                    </a:lnR>
                    <a:lnT w="12697" cap="flat" cmpd="sng" algn="ctr">
                      <a:solidFill>
                        <a:srgbClr val="FFFFFF"/>
                      </a:solidFill>
                      <a:prstDash val="solid"/>
                      <a:round/>
                      <a:headEnd type="none" w="med" len="med"/>
                      <a:tailEnd type="none" w="med" len="med"/>
                    </a:lnT>
                    <a:lnB w="12697" cap="flat" cmpd="sng" algn="ctr">
                      <a:solidFill>
                        <a:srgbClr val="FFFFFF"/>
                      </a:solidFill>
                      <a:prstDash val="solid"/>
                      <a:round/>
                      <a:headEnd type="none" w="med" len="med"/>
                      <a:tailEnd type="none" w="med" len="med"/>
                    </a:lnB>
                    <a:solidFill>
                      <a:srgbClr val="CCDDEC"/>
                    </a:solidFill>
                  </a:tcPr>
                </a:tc>
                <a:tc>
                  <a:txBody>
                    <a:bodyPr/>
                    <a:lstStyle/>
                    <a:p>
                      <a:pPr marR="175895" algn="ctr" rtl="0" fontAlgn="ctr">
                        <a:spcBef>
                          <a:spcPts val="0"/>
                        </a:spcBef>
                        <a:spcAft>
                          <a:spcPts val="0"/>
                        </a:spcAft>
                      </a:pPr>
                      <a:r>
                        <a:rPr lang="fr-MA" sz="700" b="0" i="0" u="none" strike="noStrike">
                          <a:solidFill>
                            <a:srgbClr val="000000"/>
                          </a:solidFill>
                          <a:effectLst/>
                          <a:latin typeface="Times New Roman" panose="02020603050405020304" pitchFamily="18" charset="0"/>
                        </a:rPr>
                        <a:t>Regional</a:t>
                      </a:r>
                      <a:endParaRPr lang="fr-MA" sz="1100">
                        <a:effectLst/>
                      </a:endParaRPr>
                    </a:p>
                  </a:txBody>
                  <a:tcPr marL="55255" marR="55255" marT="27628" marB="27628" anchor="ctr">
                    <a:lnL w="12697" cap="flat" cmpd="sng" algn="ctr">
                      <a:solidFill>
                        <a:srgbClr val="FFFFFF"/>
                      </a:solidFill>
                      <a:prstDash val="solid"/>
                      <a:round/>
                      <a:headEnd type="none" w="med" len="med"/>
                      <a:tailEnd type="none" w="med" len="med"/>
                    </a:lnL>
                    <a:lnR w="12697" cap="flat" cmpd="sng" algn="ctr">
                      <a:solidFill>
                        <a:srgbClr val="FFFFFF"/>
                      </a:solidFill>
                      <a:prstDash val="solid"/>
                      <a:round/>
                      <a:headEnd type="none" w="med" len="med"/>
                      <a:tailEnd type="none" w="med" len="med"/>
                    </a:lnR>
                    <a:lnT w="12697" cap="flat" cmpd="sng" algn="ctr">
                      <a:solidFill>
                        <a:srgbClr val="FFFFFF"/>
                      </a:solidFill>
                      <a:prstDash val="solid"/>
                      <a:round/>
                      <a:headEnd type="none" w="med" len="med"/>
                      <a:tailEnd type="none" w="med" len="med"/>
                    </a:lnT>
                    <a:lnB w="12697" cap="flat" cmpd="sng" algn="ctr">
                      <a:solidFill>
                        <a:srgbClr val="FFFFFF"/>
                      </a:solidFill>
                      <a:prstDash val="solid"/>
                      <a:round/>
                      <a:headEnd type="none" w="med" len="med"/>
                      <a:tailEnd type="none" w="med" len="med"/>
                    </a:lnB>
                    <a:solidFill>
                      <a:srgbClr val="E7EFF6"/>
                    </a:solidFill>
                  </a:tcPr>
                </a:tc>
                <a:tc>
                  <a:txBody>
                    <a:bodyPr/>
                    <a:lstStyle/>
                    <a:p>
                      <a:pPr marR="71755" algn="ctr" rtl="0" fontAlgn="ctr">
                        <a:spcBef>
                          <a:spcPts val="0"/>
                        </a:spcBef>
                        <a:spcAft>
                          <a:spcPts val="0"/>
                        </a:spcAft>
                      </a:pPr>
                      <a:r>
                        <a:rPr lang="fr-MA" sz="700" b="0" i="0" u="none" strike="noStrike">
                          <a:solidFill>
                            <a:srgbClr val="000000"/>
                          </a:solidFill>
                          <a:effectLst/>
                          <a:latin typeface="Times New Roman" panose="02020603050405020304" pitchFamily="18" charset="0"/>
                        </a:rPr>
                        <a:t>Governmental</a:t>
                      </a:r>
                      <a:endParaRPr lang="fr-MA" sz="1100">
                        <a:effectLst/>
                      </a:endParaRPr>
                    </a:p>
                  </a:txBody>
                  <a:tcPr marL="55255" marR="55255" marT="27628" marB="27628" anchor="ctr">
                    <a:lnL w="12697" cap="flat" cmpd="sng" algn="ctr">
                      <a:solidFill>
                        <a:srgbClr val="FFFFFF"/>
                      </a:solidFill>
                      <a:prstDash val="solid"/>
                      <a:round/>
                      <a:headEnd type="none" w="med" len="med"/>
                      <a:tailEnd type="none" w="med" len="med"/>
                    </a:lnL>
                    <a:lnR w="12697" cap="flat" cmpd="sng" algn="ctr">
                      <a:solidFill>
                        <a:srgbClr val="FFFFFF"/>
                      </a:solidFill>
                      <a:prstDash val="solid"/>
                      <a:round/>
                      <a:headEnd type="none" w="med" len="med"/>
                      <a:tailEnd type="none" w="med" len="med"/>
                    </a:lnR>
                    <a:lnT w="12697" cap="flat" cmpd="sng" algn="ctr">
                      <a:solidFill>
                        <a:srgbClr val="FFFFFF"/>
                      </a:solidFill>
                      <a:prstDash val="solid"/>
                      <a:round/>
                      <a:headEnd type="none" w="med" len="med"/>
                      <a:tailEnd type="none" w="med" len="med"/>
                    </a:lnT>
                    <a:lnB w="12697" cap="flat" cmpd="sng" algn="ctr">
                      <a:solidFill>
                        <a:srgbClr val="FFFFFF"/>
                      </a:solidFill>
                      <a:prstDash val="solid"/>
                      <a:round/>
                      <a:headEnd type="none" w="med" len="med"/>
                      <a:tailEnd type="none" w="med" len="med"/>
                    </a:lnB>
                    <a:solidFill>
                      <a:srgbClr val="CCDDEC"/>
                    </a:solidFill>
                  </a:tcPr>
                </a:tc>
                <a:tc>
                  <a:txBody>
                    <a:bodyPr/>
                    <a:lstStyle/>
                    <a:p>
                      <a:pPr marR="287655" algn="ctr" rtl="0" fontAlgn="ctr">
                        <a:spcBef>
                          <a:spcPts val="0"/>
                        </a:spcBef>
                        <a:spcAft>
                          <a:spcPts val="0"/>
                        </a:spcAft>
                      </a:pPr>
                      <a:r>
                        <a:rPr lang="fr-MA" sz="700" b="1" i="0" u="none" strike="noStrike">
                          <a:solidFill>
                            <a:srgbClr val="FFFFFF"/>
                          </a:solidFill>
                          <a:effectLst/>
                          <a:latin typeface="Times New Roman" panose="02020603050405020304" pitchFamily="18" charset="0"/>
                        </a:rPr>
                        <a:t>1 (F), 1 (M)</a:t>
                      </a:r>
                      <a:endParaRPr lang="fr-MA" sz="1100">
                        <a:effectLst/>
                      </a:endParaRPr>
                    </a:p>
                  </a:txBody>
                  <a:tcPr marL="55255" marR="55255" marT="27628" marB="27628" anchor="ctr">
                    <a:lnL w="12697" cap="flat" cmpd="sng" algn="ctr">
                      <a:solidFill>
                        <a:srgbClr val="FFFFFF"/>
                      </a:solidFill>
                      <a:prstDash val="solid"/>
                      <a:round/>
                      <a:headEnd type="none" w="med" len="med"/>
                      <a:tailEnd type="none" w="med" len="med"/>
                    </a:lnL>
                    <a:lnR w="12697" cap="flat" cmpd="sng" algn="ctr">
                      <a:solidFill>
                        <a:srgbClr val="FFFFFF"/>
                      </a:solidFill>
                      <a:prstDash val="solid"/>
                      <a:round/>
                      <a:headEnd type="none" w="med" len="med"/>
                      <a:tailEnd type="none" w="med" len="med"/>
                    </a:lnR>
                    <a:lnT w="12697" cap="flat" cmpd="sng" algn="ctr">
                      <a:solidFill>
                        <a:srgbClr val="FFFFFF"/>
                      </a:solidFill>
                      <a:prstDash val="solid"/>
                      <a:round/>
                      <a:headEnd type="none" w="med" len="med"/>
                      <a:tailEnd type="none" w="med" len="med"/>
                    </a:lnT>
                    <a:lnB w="12697" cap="flat" cmpd="sng" algn="ctr">
                      <a:solidFill>
                        <a:srgbClr val="FFFFFF"/>
                      </a:solidFill>
                      <a:prstDash val="solid"/>
                      <a:round/>
                      <a:headEnd type="none" w="med" len="med"/>
                      <a:tailEnd type="none" w="med" len="med"/>
                    </a:lnB>
                    <a:solidFill>
                      <a:srgbClr val="3399CC"/>
                    </a:solidFill>
                  </a:tcPr>
                </a:tc>
                <a:extLst>
                  <a:ext uri="{0D108BD9-81ED-4DB2-BD59-A6C34878D82A}">
                    <a16:rowId xmlns:a16="http://schemas.microsoft.com/office/drawing/2014/main" val="3808137529"/>
                  </a:ext>
                </a:extLst>
              </a:tr>
              <a:tr h="199571">
                <a:tc rowSpan="6">
                  <a:txBody>
                    <a:bodyPr/>
                    <a:lstStyle/>
                    <a:p>
                      <a:pPr algn="ctr" rtl="0" fontAlgn="ctr">
                        <a:spcBef>
                          <a:spcPts val="0"/>
                        </a:spcBef>
                        <a:spcAft>
                          <a:spcPts val="0"/>
                        </a:spcAft>
                      </a:pPr>
                      <a:r>
                        <a:rPr lang="fr-MA" sz="700" b="1" i="0" u="none" strike="noStrike">
                          <a:solidFill>
                            <a:srgbClr val="FFFFFF"/>
                          </a:solidFill>
                          <a:effectLst/>
                          <a:latin typeface="Times New Roman" panose="02020603050405020304" pitchFamily="18" charset="0"/>
                        </a:rPr>
                        <a:t>Research and  </a:t>
                      </a:r>
                      <a:endParaRPr lang="fr-MA" sz="1100">
                        <a:effectLst/>
                      </a:endParaRPr>
                    </a:p>
                    <a:p>
                      <a:pPr algn="ctr" rtl="0" fontAlgn="ctr">
                        <a:spcBef>
                          <a:spcPts val="0"/>
                        </a:spcBef>
                        <a:spcAft>
                          <a:spcPts val="0"/>
                        </a:spcAft>
                      </a:pPr>
                      <a:r>
                        <a:rPr lang="fr-MA" sz="700" b="1" i="0" u="none" strike="noStrike">
                          <a:solidFill>
                            <a:srgbClr val="FFFFFF"/>
                          </a:solidFill>
                          <a:effectLst/>
                          <a:latin typeface="Times New Roman" panose="02020603050405020304" pitchFamily="18" charset="0"/>
                        </a:rPr>
                        <a:t>Academia</a:t>
                      </a:r>
                      <a:endParaRPr lang="fr-MA" sz="1100">
                        <a:effectLst/>
                      </a:endParaRPr>
                    </a:p>
                  </a:txBody>
                  <a:tcPr marL="55255" marR="55255" marT="27628" marB="27628" anchor="ctr">
                    <a:lnL w="12697" cap="flat" cmpd="sng" algn="ctr">
                      <a:solidFill>
                        <a:srgbClr val="FFFFFF"/>
                      </a:solidFill>
                      <a:prstDash val="solid"/>
                      <a:round/>
                      <a:headEnd type="none" w="med" len="med"/>
                      <a:tailEnd type="none" w="med" len="med"/>
                    </a:lnL>
                    <a:lnR w="12697" cap="flat" cmpd="sng" algn="ctr">
                      <a:solidFill>
                        <a:srgbClr val="FFFFFF"/>
                      </a:solidFill>
                      <a:prstDash val="solid"/>
                      <a:round/>
                      <a:headEnd type="none" w="med" len="med"/>
                      <a:tailEnd type="none" w="med" len="med"/>
                    </a:lnR>
                    <a:lnT w="12697"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3399CC"/>
                    </a:solidFill>
                  </a:tcPr>
                </a:tc>
                <a:tc>
                  <a:txBody>
                    <a:bodyPr/>
                    <a:lstStyle/>
                    <a:p>
                      <a:pPr marL="63500" marR="51435" algn="ctr" rtl="0" fontAlgn="ctr">
                        <a:spcBef>
                          <a:spcPts val="0"/>
                        </a:spcBef>
                        <a:spcAft>
                          <a:spcPts val="0"/>
                        </a:spcAft>
                      </a:pPr>
                      <a:r>
                        <a:rPr lang="fr-MA" sz="700" b="0" i="0" u="none" strike="noStrike">
                          <a:solidFill>
                            <a:srgbClr val="000000"/>
                          </a:solidFill>
                          <a:effectLst/>
                          <a:latin typeface="Times New Roman" panose="02020603050405020304" pitchFamily="18" charset="0"/>
                        </a:rPr>
                        <a:t>IAV Rabat</a:t>
                      </a:r>
                      <a:endParaRPr lang="fr-MA" sz="1100">
                        <a:effectLst/>
                      </a:endParaRPr>
                    </a:p>
                  </a:txBody>
                  <a:tcPr marL="55255" marR="55255" marT="27628" marB="27628" anchor="ctr">
                    <a:lnL w="12697" cap="flat" cmpd="sng" algn="ctr">
                      <a:solidFill>
                        <a:srgbClr val="FFFFFF"/>
                      </a:solidFill>
                      <a:prstDash val="solid"/>
                      <a:round/>
                      <a:headEnd type="none" w="med" len="med"/>
                      <a:tailEnd type="none" w="med" len="med"/>
                    </a:lnL>
                    <a:lnR w="12697" cap="flat" cmpd="sng" algn="ctr">
                      <a:solidFill>
                        <a:srgbClr val="FFFFFF"/>
                      </a:solidFill>
                      <a:prstDash val="solid"/>
                      <a:round/>
                      <a:headEnd type="none" w="med" len="med"/>
                      <a:tailEnd type="none" w="med" len="med"/>
                    </a:lnR>
                    <a:lnT w="12697" cap="flat" cmpd="sng" algn="ctr">
                      <a:solidFill>
                        <a:srgbClr val="FFFFFF"/>
                      </a:solidFill>
                      <a:prstDash val="solid"/>
                      <a:round/>
                      <a:headEnd type="none" w="med" len="med"/>
                      <a:tailEnd type="none" w="med" len="med"/>
                    </a:lnT>
                    <a:lnB w="12697" cap="flat" cmpd="sng" algn="ctr">
                      <a:solidFill>
                        <a:srgbClr val="FFFFFF"/>
                      </a:solidFill>
                      <a:prstDash val="solid"/>
                      <a:round/>
                      <a:headEnd type="none" w="med" len="med"/>
                      <a:tailEnd type="none" w="med" len="med"/>
                    </a:lnB>
                    <a:solidFill>
                      <a:srgbClr val="CCDDEC"/>
                    </a:solidFill>
                  </a:tcPr>
                </a:tc>
                <a:tc>
                  <a:txBody>
                    <a:bodyPr/>
                    <a:lstStyle/>
                    <a:p>
                      <a:pPr marR="175895" algn="ctr" rtl="0" fontAlgn="ctr">
                        <a:spcBef>
                          <a:spcPts val="0"/>
                        </a:spcBef>
                        <a:spcAft>
                          <a:spcPts val="0"/>
                        </a:spcAft>
                      </a:pPr>
                      <a:r>
                        <a:rPr lang="fr-MA" sz="700" b="0" i="0" u="none" strike="noStrike">
                          <a:solidFill>
                            <a:srgbClr val="000000"/>
                          </a:solidFill>
                          <a:effectLst/>
                          <a:latin typeface="Times New Roman" panose="02020603050405020304" pitchFamily="18" charset="0"/>
                        </a:rPr>
                        <a:t>National</a:t>
                      </a:r>
                      <a:endParaRPr lang="fr-MA" sz="1100">
                        <a:effectLst/>
                      </a:endParaRPr>
                    </a:p>
                  </a:txBody>
                  <a:tcPr marL="55255" marR="55255" marT="27628" marB="27628" anchor="ctr">
                    <a:lnL w="12697" cap="flat" cmpd="sng" algn="ctr">
                      <a:solidFill>
                        <a:srgbClr val="FFFFFF"/>
                      </a:solidFill>
                      <a:prstDash val="solid"/>
                      <a:round/>
                      <a:headEnd type="none" w="med" len="med"/>
                      <a:tailEnd type="none" w="med" len="med"/>
                    </a:lnL>
                    <a:lnR w="12697" cap="flat" cmpd="sng" algn="ctr">
                      <a:solidFill>
                        <a:srgbClr val="FFFFFF"/>
                      </a:solidFill>
                      <a:prstDash val="solid"/>
                      <a:round/>
                      <a:headEnd type="none" w="med" len="med"/>
                      <a:tailEnd type="none" w="med" len="med"/>
                    </a:lnR>
                    <a:lnT w="12697" cap="flat" cmpd="sng" algn="ctr">
                      <a:solidFill>
                        <a:srgbClr val="FFFFFF"/>
                      </a:solidFill>
                      <a:prstDash val="solid"/>
                      <a:round/>
                      <a:headEnd type="none" w="med" len="med"/>
                      <a:tailEnd type="none" w="med" len="med"/>
                    </a:lnT>
                    <a:lnB w="12697" cap="flat" cmpd="sng" algn="ctr">
                      <a:solidFill>
                        <a:srgbClr val="FFFFFF"/>
                      </a:solidFill>
                      <a:prstDash val="solid"/>
                      <a:round/>
                      <a:headEnd type="none" w="med" len="med"/>
                      <a:tailEnd type="none" w="med" len="med"/>
                    </a:lnB>
                    <a:solidFill>
                      <a:srgbClr val="CCDDEC"/>
                    </a:solidFill>
                  </a:tcPr>
                </a:tc>
                <a:tc>
                  <a:txBody>
                    <a:bodyPr/>
                    <a:lstStyle/>
                    <a:p>
                      <a:pPr marR="71755" algn="ctr" rtl="0" fontAlgn="ctr">
                        <a:spcBef>
                          <a:spcPts val="0"/>
                        </a:spcBef>
                        <a:spcAft>
                          <a:spcPts val="0"/>
                        </a:spcAft>
                      </a:pPr>
                      <a:r>
                        <a:rPr lang="fr-MA" sz="700" b="0" i="0" u="none" strike="noStrike">
                          <a:solidFill>
                            <a:srgbClr val="000000"/>
                          </a:solidFill>
                          <a:effectLst/>
                          <a:latin typeface="Times New Roman" panose="02020603050405020304" pitchFamily="18" charset="0"/>
                        </a:rPr>
                        <a:t>Public</a:t>
                      </a:r>
                      <a:endParaRPr lang="fr-MA" sz="1100">
                        <a:effectLst/>
                      </a:endParaRPr>
                    </a:p>
                  </a:txBody>
                  <a:tcPr marL="55255" marR="55255" marT="27628" marB="27628" anchor="ctr">
                    <a:lnL w="12697" cap="flat" cmpd="sng" algn="ctr">
                      <a:solidFill>
                        <a:srgbClr val="FFFFFF"/>
                      </a:solidFill>
                      <a:prstDash val="solid"/>
                      <a:round/>
                      <a:headEnd type="none" w="med" len="med"/>
                      <a:tailEnd type="none" w="med" len="med"/>
                    </a:lnL>
                    <a:lnR w="12697" cap="flat" cmpd="sng" algn="ctr">
                      <a:solidFill>
                        <a:srgbClr val="FFFFFF"/>
                      </a:solidFill>
                      <a:prstDash val="solid"/>
                      <a:round/>
                      <a:headEnd type="none" w="med" len="med"/>
                      <a:tailEnd type="none" w="med" len="med"/>
                    </a:lnR>
                    <a:lnT w="12697" cap="flat" cmpd="sng" algn="ctr">
                      <a:solidFill>
                        <a:srgbClr val="FFFFFF"/>
                      </a:solidFill>
                      <a:prstDash val="solid"/>
                      <a:round/>
                      <a:headEnd type="none" w="med" len="med"/>
                      <a:tailEnd type="none" w="med" len="med"/>
                    </a:lnT>
                    <a:lnB w="12697" cap="flat" cmpd="sng" algn="ctr">
                      <a:solidFill>
                        <a:srgbClr val="FFFFFF"/>
                      </a:solidFill>
                      <a:prstDash val="solid"/>
                      <a:round/>
                      <a:headEnd type="none" w="med" len="med"/>
                      <a:tailEnd type="none" w="med" len="med"/>
                    </a:lnB>
                    <a:solidFill>
                      <a:srgbClr val="CCDDEC"/>
                    </a:solidFill>
                  </a:tcPr>
                </a:tc>
                <a:tc>
                  <a:txBody>
                    <a:bodyPr/>
                    <a:lstStyle/>
                    <a:p>
                      <a:pPr marR="287655" algn="ctr" rtl="0" fontAlgn="ctr">
                        <a:spcBef>
                          <a:spcPts val="0"/>
                        </a:spcBef>
                        <a:spcAft>
                          <a:spcPts val="0"/>
                        </a:spcAft>
                      </a:pPr>
                      <a:r>
                        <a:rPr lang="fr-MA" sz="700" b="1" i="0" u="none" strike="noStrike">
                          <a:solidFill>
                            <a:srgbClr val="FFFFFF"/>
                          </a:solidFill>
                          <a:effectLst/>
                          <a:latin typeface="Times New Roman" panose="02020603050405020304" pitchFamily="18" charset="0"/>
                        </a:rPr>
                        <a:t>4 (F), 1 (M)</a:t>
                      </a:r>
                      <a:endParaRPr lang="fr-MA" sz="1100">
                        <a:effectLst/>
                      </a:endParaRPr>
                    </a:p>
                  </a:txBody>
                  <a:tcPr marL="55255" marR="55255" marT="27628" marB="27628" anchor="ctr">
                    <a:lnL w="12697" cap="flat" cmpd="sng" algn="ctr">
                      <a:solidFill>
                        <a:srgbClr val="FFFFFF"/>
                      </a:solidFill>
                      <a:prstDash val="solid"/>
                      <a:round/>
                      <a:headEnd type="none" w="med" len="med"/>
                      <a:tailEnd type="none" w="med" len="med"/>
                    </a:lnL>
                    <a:lnR w="12697" cap="flat" cmpd="sng" algn="ctr">
                      <a:solidFill>
                        <a:srgbClr val="FFFFFF"/>
                      </a:solidFill>
                      <a:prstDash val="solid"/>
                      <a:round/>
                      <a:headEnd type="none" w="med" len="med"/>
                      <a:tailEnd type="none" w="med" len="med"/>
                    </a:lnR>
                    <a:lnT w="12697" cap="flat" cmpd="sng" algn="ctr">
                      <a:solidFill>
                        <a:srgbClr val="FFFFFF"/>
                      </a:solidFill>
                      <a:prstDash val="solid"/>
                      <a:round/>
                      <a:headEnd type="none" w="med" len="med"/>
                      <a:tailEnd type="none" w="med" len="med"/>
                    </a:lnT>
                    <a:lnB w="12697" cap="flat" cmpd="sng" algn="ctr">
                      <a:solidFill>
                        <a:srgbClr val="FFFFFF"/>
                      </a:solidFill>
                      <a:prstDash val="solid"/>
                      <a:round/>
                      <a:headEnd type="none" w="med" len="med"/>
                      <a:tailEnd type="none" w="med" len="med"/>
                    </a:lnB>
                    <a:solidFill>
                      <a:srgbClr val="3399CC"/>
                    </a:solidFill>
                  </a:tcPr>
                </a:tc>
                <a:extLst>
                  <a:ext uri="{0D108BD9-81ED-4DB2-BD59-A6C34878D82A}">
                    <a16:rowId xmlns:a16="http://schemas.microsoft.com/office/drawing/2014/main" val="880832057"/>
                  </a:ext>
                </a:extLst>
              </a:tr>
              <a:tr h="199571">
                <a:tc vMerge="1">
                  <a:txBody>
                    <a:bodyPr/>
                    <a:lstStyle/>
                    <a:p>
                      <a:endParaRPr lang="fr-FR"/>
                    </a:p>
                  </a:txBody>
                  <a:tcPr/>
                </a:tc>
                <a:tc>
                  <a:txBody>
                    <a:bodyPr/>
                    <a:lstStyle/>
                    <a:p>
                      <a:pPr marL="63500" marR="51435" algn="ctr" rtl="0" fontAlgn="ctr">
                        <a:spcBef>
                          <a:spcPts val="0"/>
                        </a:spcBef>
                        <a:spcAft>
                          <a:spcPts val="0"/>
                        </a:spcAft>
                      </a:pPr>
                      <a:r>
                        <a:rPr lang="fr-MA" sz="700" b="0" i="0" u="none" strike="noStrike">
                          <a:solidFill>
                            <a:srgbClr val="000000"/>
                          </a:solidFill>
                          <a:effectLst/>
                          <a:latin typeface="Times New Roman" panose="02020603050405020304" pitchFamily="18" charset="0"/>
                        </a:rPr>
                        <a:t>IAV Agadir (CHA)</a:t>
                      </a:r>
                      <a:endParaRPr lang="fr-MA" sz="1100">
                        <a:effectLst/>
                      </a:endParaRPr>
                    </a:p>
                  </a:txBody>
                  <a:tcPr marL="55255" marR="55255" marT="27628" marB="27628" anchor="ctr">
                    <a:lnL w="12697" cap="flat" cmpd="sng" algn="ctr">
                      <a:solidFill>
                        <a:srgbClr val="FFFFFF"/>
                      </a:solidFill>
                      <a:prstDash val="solid"/>
                      <a:round/>
                      <a:headEnd type="none" w="med" len="med"/>
                      <a:tailEnd type="none" w="med" len="med"/>
                    </a:lnL>
                    <a:lnR w="12697" cap="flat" cmpd="sng" algn="ctr">
                      <a:solidFill>
                        <a:srgbClr val="FFFFFF"/>
                      </a:solidFill>
                      <a:prstDash val="solid"/>
                      <a:round/>
                      <a:headEnd type="none" w="med" len="med"/>
                      <a:tailEnd type="none" w="med" len="med"/>
                    </a:lnR>
                    <a:lnT w="12697" cap="flat" cmpd="sng" algn="ctr">
                      <a:solidFill>
                        <a:srgbClr val="FFFFFF"/>
                      </a:solidFill>
                      <a:prstDash val="solid"/>
                      <a:round/>
                      <a:headEnd type="none" w="med" len="med"/>
                      <a:tailEnd type="none" w="med" len="med"/>
                    </a:lnT>
                    <a:lnB w="12697" cap="flat" cmpd="sng" algn="ctr">
                      <a:solidFill>
                        <a:srgbClr val="FFFFFF"/>
                      </a:solidFill>
                      <a:prstDash val="solid"/>
                      <a:round/>
                      <a:headEnd type="none" w="med" len="med"/>
                      <a:tailEnd type="none" w="med" len="med"/>
                    </a:lnB>
                    <a:solidFill>
                      <a:srgbClr val="CCDDEC"/>
                    </a:solidFill>
                  </a:tcPr>
                </a:tc>
                <a:tc>
                  <a:txBody>
                    <a:bodyPr/>
                    <a:lstStyle/>
                    <a:p>
                      <a:pPr marR="175895" algn="ctr" rtl="0" fontAlgn="ctr">
                        <a:spcBef>
                          <a:spcPts val="0"/>
                        </a:spcBef>
                        <a:spcAft>
                          <a:spcPts val="0"/>
                        </a:spcAft>
                      </a:pPr>
                      <a:r>
                        <a:rPr lang="fr-MA" sz="700" b="0" i="0" u="none" strike="noStrike">
                          <a:solidFill>
                            <a:srgbClr val="000000"/>
                          </a:solidFill>
                          <a:effectLst/>
                          <a:latin typeface="Times New Roman" panose="02020603050405020304" pitchFamily="18" charset="0"/>
                        </a:rPr>
                        <a:t>Regional</a:t>
                      </a:r>
                      <a:endParaRPr lang="fr-MA" sz="1100">
                        <a:effectLst/>
                      </a:endParaRPr>
                    </a:p>
                  </a:txBody>
                  <a:tcPr marL="55255" marR="55255" marT="27628" marB="27628" anchor="ctr">
                    <a:lnL w="12697" cap="flat" cmpd="sng" algn="ctr">
                      <a:solidFill>
                        <a:srgbClr val="FFFFFF"/>
                      </a:solidFill>
                      <a:prstDash val="solid"/>
                      <a:round/>
                      <a:headEnd type="none" w="med" len="med"/>
                      <a:tailEnd type="none" w="med" len="med"/>
                    </a:lnL>
                    <a:lnR w="12697" cap="flat" cmpd="sng" algn="ctr">
                      <a:solidFill>
                        <a:srgbClr val="FFFFFF"/>
                      </a:solidFill>
                      <a:prstDash val="solid"/>
                      <a:round/>
                      <a:headEnd type="none" w="med" len="med"/>
                      <a:tailEnd type="none" w="med" len="med"/>
                    </a:lnR>
                    <a:lnT w="12697" cap="flat" cmpd="sng" algn="ctr">
                      <a:solidFill>
                        <a:srgbClr val="FFFFFF"/>
                      </a:solidFill>
                      <a:prstDash val="solid"/>
                      <a:round/>
                      <a:headEnd type="none" w="med" len="med"/>
                      <a:tailEnd type="none" w="med" len="med"/>
                    </a:lnT>
                    <a:lnB w="12697" cap="flat" cmpd="sng" algn="ctr">
                      <a:solidFill>
                        <a:srgbClr val="FFFFFF"/>
                      </a:solidFill>
                      <a:prstDash val="solid"/>
                      <a:round/>
                      <a:headEnd type="none" w="med" len="med"/>
                      <a:tailEnd type="none" w="med" len="med"/>
                    </a:lnB>
                    <a:solidFill>
                      <a:srgbClr val="E7EFF6"/>
                    </a:solidFill>
                  </a:tcPr>
                </a:tc>
                <a:tc>
                  <a:txBody>
                    <a:bodyPr/>
                    <a:lstStyle/>
                    <a:p>
                      <a:pPr marR="71755" algn="ctr" rtl="0" fontAlgn="ctr">
                        <a:spcBef>
                          <a:spcPts val="0"/>
                        </a:spcBef>
                        <a:spcAft>
                          <a:spcPts val="0"/>
                        </a:spcAft>
                      </a:pPr>
                      <a:r>
                        <a:rPr lang="fr-MA" sz="700" b="0" i="0" u="none" strike="noStrike">
                          <a:solidFill>
                            <a:srgbClr val="000000"/>
                          </a:solidFill>
                          <a:effectLst/>
                          <a:latin typeface="Times New Roman" panose="02020603050405020304" pitchFamily="18" charset="0"/>
                        </a:rPr>
                        <a:t>Public</a:t>
                      </a:r>
                      <a:endParaRPr lang="fr-MA" sz="1100">
                        <a:effectLst/>
                      </a:endParaRPr>
                    </a:p>
                  </a:txBody>
                  <a:tcPr marL="55255" marR="55255" marT="27628" marB="27628" anchor="ctr">
                    <a:lnL w="12697" cap="flat" cmpd="sng" algn="ctr">
                      <a:solidFill>
                        <a:srgbClr val="FFFFFF"/>
                      </a:solidFill>
                      <a:prstDash val="solid"/>
                      <a:round/>
                      <a:headEnd type="none" w="med" len="med"/>
                      <a:tailEnd type="none" w="med" len="med"/>
                    </a:lnL>
                    <a:lnR w="12697" cap="flat" cmpd="sng" algn="ctr">
                      <a:solidFill>
                        <a:srgbClr val="FFFFFF"/>
                      </a:solidFill>
                      <a:prstDash val="solid"/>
                      <a:round/>
                      <a:headEnd type="none" w="med" len="med"/>
                      <a:tailEnd type="none" w="med" len="med"/>
                    </a:lnR>
                    <a:lnT w="12697" cap="flat" cmpd="sng" algn="ctr">
                      <a:solidFill>
                        <a:srgbClr val="FFFFFF"/>
                      </a:solidFill>
                      <a:prstDash val="solid"/>
                      <a:round/>
                      <a:headEnd type="none" w="med" len="med"/>
                      <a:tailEnd type="none" w="med" len="med"/>
                    </a:lnT>
                    <a:lnB w="12697" cap="flat" cmpd="sng" algn="ctr">
                      <a:solidFill>
                        <a:srgbClr val="FFFFFF"/>
                      </a:solidFill>
                      <a:prstDash val="solid"/>
                      <a:round/>
                      <a:headEnd type="none" w="med" len="med"/>
                      <a:tailEnd type="none" w="med" len="med"/>
                    </a:lnB>
                    <a:solidFill>
                      <a:srgbClr val="CCDDEC"/>
                    </a:solidFill>
                  </a:tcPr>
                </a:tc>
                <a:tc>
                  <a:txBody>
                    <a:bodyPr/>
                    <a:lstStyle/>
                    <a:p>
                      <a:pPr marR="287655" algn="ctr" rtl="0" fontAlgn="ctr">
                        <a:spcBef>
                          <a:spcPts val="0"/>
                        </a:spcBef>
                        <a:spcAft>
                          <a:spcPts val="0"/>
                        </a:spcAft>
                      </a:pPr>
                      <a:r>
                        <a:rPr lang="fr-MA" sz="700" b="1" i="0" u="none" strike="noStrike">
                          <a:solidFill>
                            <a:srgbClr val="FFFFFF"/>
                          </a:solidFill>
                          <a:effectLst/>
                          <a:latin typeface="Times New Roman" panose="02020603050405020304" pitchFamily="18" charset="0"/>
                        </a:rPr>
                        <a:t>2 (F)</a:t>
                      </a:r>
                      <a:endParaRPr lang="fr-MA" sz="1100">
                        <a:effectLst/>
                      </a:endParaRPr>
                    </a:p>
                  </a:txBody>
                  <a:tcPr marL="55255" marR="55255" marT="27628" marB="27628" anchor="ctr">
                    <a:lnL w="12697" cap="flat" cmpd="sng" algn="ctr">
                      <a:solidFill>
                        <a:srgbClr val="FFFFFF"/>
                      </a:solidFill>
                      <a:prstDash val="solid"/>
                      <a:round/>
                      <a:headEnd type="none" w="med" len="med"/>
                      <a:tailEnd type="none" w="med" len="med"/>
                    </a:lnL>
                    <a:lnR w="12697" cap="flat" cmpd="sng" algn="ctr">
                      <a:solidFill>
                        <a:srgbClr val="FFFFFF"/>
                      </a:solidFill>
                      <a:prstDash val="solid"/>
                      <a:round/>
                      <a:headEnd type="none" w="med" len="med"/>
                      <a:tailEnd type="none" w="med" len="med"/>
                    </a:lnR>
                    <a:lnT w="12697" cap="flat" cmpd="sng" algn="ctr">
                      <a:solidFill>
                        <a:srgbClr val="FFFFFF"/>
                      </a:solidFill>
                      <a:prstDash val="solid"/>
                      <a:round/>
                      <a:headEnd type="none" w="med" len="med"/>
                      <a:tailEnd type="none" w="med" len="med"/>
                    </a:lnT>
                    <a:lnB w="12697" cap="flat" cmpd="sng" algn="ctr">
                      <a:solidFill>
                        <a:srgbClr val="FFFFFF"/>
                      </a:solidFill>
                      <a:prstDash val="solid"/>
                      <a:round/>
                      <a:headEnd type="none" w="med" len="med"/>
                      <a:tailEnd type="none" w="med" len="med"/>
                    </a:lnB>
                    <a:solidFill>
                      <a:srgbClr val="3399CC"/>
                    </a:solidFill>
                  </a:tcPr>
                </a:tc>
                <a:extLst>
                  <a:ext uri="{0D108BD9-81ED-4DB2-BD59-A6C34878D82A}">
                    <a16:rowId xmlns:a16="http://schemas.microsoft.com/office/drawing/2014/main" val="99033545"/>
                  </a:ext>
                </a:extLst>
              </a:tr>
              <a:tr h="199571">
                <a:tc vMerge="1">
                  <a:txBody>
                    <a:bodyPr/>
                    <a:lstStyle/>
                    <a:p>
                      <a:endParaRPr lang="fr-FR"/>
                    </a:p>
                  </a:txBody>
                  <a:tcPr/>
                </a:tc>
                <a:tc>
                  <a:txBody>
                    <a:bodyPr/>
                    <a:lstStyle/>
                    <a:p>
                      <a:pPr marL="63500" marR="51435" algn="ctr" rtl="0" fontAlgn="ctr">
                        <a:spcBef>
                          <a:spcPts val="0"/>
                        </a:spcBef>
                        <a:spcAft>
                          <a:spcPts val="0"/>
                        </a:spcAft>
                      </a:pPr>
                      <a:r>
                        <a:rPr lang="fr-MA" sz="700" b="0" i="0" u="none" strike="noStrike">
                          <a:solidFill>
                            <a:srgbClr val="000000"/>
                          </a:solidFill>
                          <a:effectLst/>
                          <a:latin typeface="Times New Roman" panose="02020603050405020304" pitchFamily="18" charset="0"/>
                        </a:rPr>
                        <a:t>INRA</a:t>
                      </a:r>
                      <a:endParaRPr lang="fr-MA" sz="1100">
                        <a:effectLst/>
                      </a:endParaRPr>
                    </a:p>
                  </a:txBody>
                  <a:tcPr marL="55255" marR="55255" marT="27628" marB="27628" anchor="ctr">
                    <a:lnL w="12697" cap="flat" cmpd="sng" algn="ctr">
                      <a:solidFill>
                        <a:srgbClr val="FFFFFF"/>
                      </a:solidFill>
                      <a:prstDash val="solid"/>
                      <a:round/>
                      <a:headEnd type="none" w="med" len="med"/>
                      <a:tailEnd type="none" w="med" len="med"/>
                    </a:lnL>
                    <a:lnR w="12697" cap="flat" cmpd="sng" algn="ctr">
                      <a:solidFill>
                        <a:srgbClr val="FFFFFF"/>
                      </a:solidFill>
                      <a:prstDash val="solid"/>
                      <a:round/>
                      <a:headEnd type="none" w="med" len="med"/>
                      <a:tailEnd type="none" w="med" len="med"/>
                    </a:lnR>
                    <a:lnT w="12697" cap="flat" cmpd="sng" algn="ctr">
                      <a:solidFill>
                        <a:srgbClr val="FFFFFF"/>
                      </a:solidFill>
                      <a:prstDash val="solid"/>
                      <a:round/>
                      <a:headEnd type="none" w="med" len="med"/>
                      <a:tailEnd type="none" w="med" len="med"/>
                    </a:lnT>
                    <a:lnB w="12697" cap="flat" cmpd="sng" algn="ctr">
                      <a:solidFill>
                        <a:srgbClr val="FFFFFF"/>
                      </a:solidFill>
                      <a:prstDash val="solid"/>
                      <a:round/>
                      <a:headEnd type="none" w="med" len="med"/>
                      <a:tailEnd type="none" w="med" len="med"/>
                    </a:lnB>
                    <a:solidFill>
                      <a:srgbClr val="CCDDEC"/>
                    </a:solidFill>
                  </a:tcPr>
                </a:tc>
                <a:tc>
                  <a:txBody>
                    <a:bodyPr/>
                    <a:lstStyle/>
                    <a:p>
                      <a:pPr marR="175895" algn="ctr" rtl="0" fontAlgn="ctr">
                        <a:spcBef>
                          <a:spcPts val="0"/>
                        </a:spcBef>
                        <a:spcAft>
                          <a:spcPts val="0"/>
                        </a:spcAft>
                      </a:pPr>
                      <a:r>
                        <a:rPr lang="fr-MA" sz="700" b="0" i="0" u="none" strike="noStrike">
                          <a:solidFill>
                            <a:srgbClr val="000000"/>
                          </a:solidFill>
                          <a:effectLst/>
                          <a:latin typeface="Times New Roman" panose="02020603050405020304" pitchFamily="18" charset="0"/>
                        </a:rPr>
                        <a:t>regional</a:t>
                      </a:r>
                      <a:endParaRPr lang="fr-MA" sz="1100">
                        <a:effectLst/>
                      </a:endParaRPr>
                    </a:p>
                  </a:txBody>
                  <a:tcPr marL="55255" marR="55255" marT="27628" marB="27628" anchor="ctr">
                    <a:lnL w="12697" cap="flat" cmpd="sng" algn="ctr">
                      <a:solidFill>
                        <a:srgbClr val="FFFFFF"/>
                      </a:solidFill>
                      <a:prstDash val="solid"/>
                      <a:round/>
                      <a:headEnd type="none" w="med" len="med"/>
                      <a:tailEnd type="none" w="med" len="med"/>
                    </a:lnL>
                    <a:lnR w="12697" cap="flat" cmpd="sng" algn="ctr">
                      <a:solidFill>
                        <a:srgbClr val="FFFFFF"/>
                      </a:solidFill>
                      <a:prstDash val="solid"/>
                      <a:round/>
                      <a:headEnd type="none" w="med" len="med"/>
                      <a:tailEnd type="none" w="med" len="med"/>
                    </a:lnR>
                    <a:lnT w="12697" cap="flat" cmpd="sng" algn="ctr">
                      <a:solidFill>
                        <a:srgbClr val="FFFFFF"/>
                      </a:solidFill>
                      <a:prstDash val="solid"/>
                      <a:round/>
                      <a:headEnd type="none" w="med" len="med"/>
                      <a:tailEnd type="none" w="med" len="med"/>
                    </a:lnT>
                    <a:lnB w="12697" cap="flat" cmpd="sng" algn="ctr">
                      <a:solidFill>
                        <a:srgbClr val="FFFFFF"/>
                      </a:solidFill>
                      <a:prstDash val="solid"/>
                      <a:round/>
                      <a:headEnd type="none" w="med" len="med"/>
                      <a:tailEnd type="none" w="med" len="med"/>
                    </a:lnB>
                    <a:solidFill>
                      <a:srgbClr val="CCDDEC"/>
                    </a:solidFill>
                  </a:tcPr>
                </a:tc>
                <a:tc>
                  <a:txBody>
                    <a:bodyPr/>
                    <a:lstStyle/>
                    <a:p>
                      <a:pPr marR="71755" algn="ctr" rtl="0" fontAlgn="ctr">
                        <a:spcBef>
                          <a:spcPts val="0"/>
                        </a:spcBef>
                        <a:spcAft>
                          <a:spcPts val="0"/>
                        </a:spcAft>
                      </a:pPr>
                      <a:r>
                        <a:rPr lang="fr-MA" sz="700" b="0" i="0" u="none" strike="noStrike">
                          <a:solidFill>
                            <a:srgbClr val="000000"/>
                          </a:solidFill>
                          <a:effectLst/>
                          <a:latin typeface="Times New Roman" panose="02020603050405020304" pitchFamily="18" charset="0"/>
                        </a:rPr>
                        <a:t>Public</a:t>
                      </a:r>
                      <a:endParaRPr lang="fr-MA" sz="1100">
                        <a:effectLst/>
                      </a:endParaRPr>
                    </a:p>
                  </a:txBody>
                  <a:tcPr marL="55255" marR="55255" marT="27628" marB="27628" anchor="ctr">
                    <a:lnL w="12697" cap="flat" cmpd="sng" algn="ctr">
                      <a:solidFill>
                        <a:srgbClr val="FFFFFF"/>
                      </a:solidFill>
                      <a:prstDash val="solid"/>
                      <a:round/>
                      <a:headEnd type="none" w="med" len="med"/>
                      <a:tailEnd type="none" w="med" len="med"/>
                    </a:lnL>
                    <a:lnR w="12697" cap="flat" cmpd="sng" algn="ctr">
                      <a:solidFill>
                        <a:srgbClr val="FFFFFF"/>
                      </a:solidFill>
                      <a:prstDash val="solid"/>
                      <a:round/>
                      <a:headEnd type="none" w="med" len="med"/>
                      <a:tailEnd type="none" w="med" len="med"/>
                    </a:lnR>
                    <a:lnT w="12697" cap="flat" cmpd="sng" algn="ctr">
                      <a:solidFill>
                        <a:srgbClr val="FFFFFF"/>
                      </a:solidFill>
                      <a:prstDash val="solid"/>
                      <a:round/>
                      <a:headEnd type="none" w="med" len="med"/>
                      <a:tailEnd type="none" w="med" len="med"/>
                    </a:lnT>
                    <a:lnB w="12697" cap="flat" cmpd="sng" algn="ctr">
                      <a:solidFill>
                        <a:srgbClr val="FFFFFF"/>
                      </a:solidFill>
                      <a:prstDash val="solid"/>
                      <a:round/>
                      <a:headEnd type="none" w="med" len="med"/>
                      <a:tailEnd type="none" w="med" len="med"/>
                    </a:lnB>
                    <a:solidFill>
                      <a:srgbClr val="CCDDEC"/>
                    </a:solidFill>
                  </a:tcPr>
                </a:tc>
                <a:tc>
                  <a:txBody>
                    <a:bodyPr/>
                    <a:lstStyle/>
                    <a:p>
                      <a:pPr marR="287655" algn="ctr" rtl="0" fontAlgn="ctr">
                        <a:spcBef>
                          <a:spcPts val="0"/>
                        </a:spcBef>
                        <a:spcAft>
                          <a:spcPts val="0"/>
                        </a:spcAft>
                      </a:pPr>
                      <a:r>
                        <a:rPr lang="fr-MA" sz="700" b="1" i="0" u="none" strike="noStrike">
                          <a:solidFill>
                            <a:srgbClr val="FFFFFF"/>
                          </a:solidFill>
                          <a:effectLst/>
                          <a:latin typeface="Times New Roman" panose="02020603050405020304" pitchFamily="18" charset="0"/>
                        </a:rPr>
                        <a:t>1 (M)</a:t>
                      </a:r>
                      <a:endParaRPr lang="fr-MA" sz="1100">
                        <a:effectLst/>
                      </a:endParaRPr>
                    </a:p>
                  </a:txBody>
                  <a:tcPr marL="55255" marR="55255" marT="27628" marB="27628" anchor="ctr">
                    <a:lnL w="12697" cap="flat" cmpd="sng" algn="ctr">
                      <a:solidFill>
                        <a:srgbClr val="FFFFFF"/>
                      </a:solidFill>
                      <a:prstDash val="solid"/>
                      <a:round/>
                      <a:headEnd type="none" w="med" len="med"/>
                      <a:tailEnd type="none" w="med" len="med"/>
                    </a:lnL>
                    <a:lnR w="12697" cap="flat" cmpd="sng" algn="ctr">
                      <a:solidFill>
                        <a:srgbClr val="FFFFFF"/>
                      </a:solidFill>
                      <a:prstDash val="solid"/>
                      <a:round/>
                      <a:headEnd type="none" w="med" len="med"/>
                      <a:tailEnd type="none" w="med" len="med"/>
                    </a:lnR>
                    <a:lnT w="12697" cap="flat" cmpd="sng" algn="ctr">
                      <a:solidFill>
                        <a:srgbClr val="FFFFFF"/>
                      </a:solidFill>
                      <a:prstDash val="solid"/>
                      <a:round/>
                      <a:headEnd type="none" w="med" len="med"/>
                      <a:tailEnd type="none" w="med" len="med"/>
                    </a:lnT>
                    <a:lnB w="12697" cap="flat" cmpd="sng" algn="ctr">
                      <a:solidFill>
                        <a:srgbClr val="FFFFFF"/>
                      </a:solidFill>
                      <a:prstDash val="solid"/>
                      <a:round/>
                      <a:headEnd type="none" w="med" len="med"/>
                      <a:tailEnd type="none" w="med" len="med"/>
                    </a:lnB>
                    <a:solidFill>
                      <a:srgbClr val="3399CC"/>
                    </a:solidFill>
                  </a:tcPr>
                </a:tc>
                <a:extLst>
                  <a:ext uri="{0D108BD9-81ED-4DB2-BD59-A6C34878D82A}">
                    <a16:rowId xmlns:a16="http://schemas.microsoft.com/office/drawing/2014/main" val="1226935662"/>
                  </a:ext>
                </a:extLst>
              </a:tr>
              <a:tr h="199571">
                <a:tc vMerge="1">
                  <a:txBody>
                    <a:bodyPr/>
                    <a:lstStyle/>
                    <a:p>
                      <a:endParaRPr lang="fr-FR"/>
                    </a:p>
                  </a:txBody>
                  <a:tcPr/>
                </a:tc>
                <a:tc>
                  <a:txBody>
                    <a:bodyPr/>
                    <a:lstStyle/>
                    <a:p>
                      <a:pPr marL="63500" marR="51435" algn="ctr" rtl="0" fontAlgn="ctr">
                        <a:spcBef>
                          <a:spcPts val="0"/>
                        </a:spcBef>
                        <a:spcAft>
                          <a:spcPts val="0"/>
                        </a:spcAft>
                      </a:pPr>
                      <a:r>
                        <a:rPr lang="fr-MA" sz="700" b="0" i="0" u="none" strike="noStrike">
                          <a:solidFill>
                            <a:srgbClr val="000000"/>
                          </a:solidFill>
                          <a:effectLst/>
                          <a:latin typeface="Times New Roman" panose="02020603050405020304" pitchFamily="18" charset="0"/>
                        </a:rPr>
                        <a:t>University Ibn Zhor</a:t>
                      </a:r>
                      <a:endParaRPr lang="fr-MA" sz="1100">
                        <a:effectLst/>
                      </a:endParaRPr>
                    </a:p>
                  </a:txBody>
                  <a:tcPr marL="55255" marR="55255" marT="27628" marB="27628" anchor="ctr">
                    <a:lnL w="12697" cap="flat" cmpd="sng" algn="ctr">
                      <a:solidFill>
                        <a:srgbClr val="FFFFFF"/>
                      </a:solidFill>
                      <a:prstDash val="solid"/>
                      <a:round/>
                      <a:headEnd type="none" w="med" len="med"/>
                      <a:tailEnd type="none" w="med" len="med"/>
                    </a:lnL>
                    <a:lnR w="12697" cap="flat" cmpd="sng" algn="ctr">
                      <a:solidFill>
                        <a:srgbClr val="FFFFFF"/>
                      </a:solidFill>
                      <a:prstDash val="solid"/>
                      <a:round/>
                      <a:headEnd type="none" w="med" len="med"/>
                      <a:tailEnd type="none" w="med" len="med"/>
                    </a:lnR>
                    <a:lnT w="12697" cap="flat" cmpd="sng" algn="ctr">
                      <a:solidFill>
                        <a:srgbClr val="FFFFFF"/>
                      </a:solidFill>
                      <a:prstDash val="solid"/>
                      <a:round/>
                      <a:headEnd type="none" w="med" len="med"/>
                      <a:tailEnd type="none" w="med" len="med"/>
                    </a:lnT>
                    <a:lnB w="12697" cap="flat" cmpd="sng" algn="ctr">
                      <a:solidFill>
                        <a:srgbClr val="FFFFFF"/>
                      </a:solidFill>
                      <a:prstDash val="solid"/>
                      <a:round/>
                      <a:headEnd type="none" w="med" len="med"/>
                      <a:tailEnd type="none" w="med" len="med"/>
                    </a:lnB>
                    <a:solidFill>
                      <a:srgbClr val="CCDDEC"/>
                    </a:solidFill>
                  </a:tcPr>
                </a:tc>
                <a:tc>
                  <a:txBody>
                    <a:bodyPr/>
                    <a:lstStyle/>
                    <a:p>
                      <a:pPr marR="175895" algn="ctr" rtl="0" fontAlgn="ctr">
                        <a:spcBef>
                          <a:spcPts val="0"/>
                        </a:spcBef>
                        <a:spcAft>
                          <a:spcPts val="0"/>
                        </a:spcAft>
                      </a:pPr>
                      <a:r>
                        <a:rPr lang="fr-MA" sz="700" b="0" i="0" u="none" strike="noStrike">
                          <a:solidFill>
                            <a:srgbClr val="000000"/>
                          </a:solidFill>
                          <a:effectLst/>
                          <a:latin typeface="Times New Roman" panose="02020603050405020304" pitchFamily="18" charset="0"/>
                        </a:rPr>
                        <a:t>Regional</a:t>
                      </a:r>
                      <a:endParaRPr lang="fr-MA" sz="1100">
                        <a:effectLst/>
                      </a:endParaRPr>
                    </a:p>
                  </a:txBody>
                  <a:tcPr marL="55255" marR="55255" marT="27628" marB="27628" anchor="ctr">
                    <a:lnL w="12697" cap="flat" cmpd="sng" algn="ctr">
                      <a:solidFill>
                        <a:srgbClr val="FFFFFF"/>
                      </a:solidFill>
                      <a:prstDash val="solid"/>
                      <a:round/>
                      <a:headEnd type="none" w="med" len="med"/>
                      <a:tailEnd type="none" w="med" len="med"/>
                    </a:lnL>
                    <a:lnR w="12697" cap="flat" cmpd="sng" algn="ctr">
                      <a:solidFill>
                        <a:srgbClr val="FFFFFF"/>
                      </a:solidFill>
                      <a:prstDash val="solid"/>
                      <a:round/>
                      <a:headEnd type="none" w="med" len="med"/>
                      <a:tailEnd type="none" w="med" len="med"/>
                    </a:lnR>
                    <a:lnT w="12697" cap="flat" cmpd="sng" algn="ctr">
                      <a:solidFill>
                        <a:srgbClr val="FFFFFF"/>
                      </a:solidFill>
                      <a:prstDash val="solid"/>
                      <a:round/>
                      <a:headEnd type="none" w="med" len="med"/>
                      <a:tailEnd type="none" w="med" len="med"/>
                    </a:lnT>
                    <a:lnB w="12697" cap="flat" cmpd="sng" algn="ctr">
                      <a:solidFill>
                        <a:srgbClr val="FFFFFF"/>
                      </a:solidFill>
                      <a:prstDash val="solid"/>
                      <a:round/>
                      <a:headEnd type="none" w="med" len="med"/>
                      <a:tailEnd type="none" w="med" len="med"/>
                    </a:lnB>
                    <a:solidFill>
                      <a:srgbClr val="E7EFF6"/>
                    </a:solidFill>
                  </a:tcPr>
                </a:tc>
                <a:tc>
                  <a:txBody>
                    <a:bodyPr/>
                    <a:lstStyle/>
                    <a:p>
                      <a:pPr marR="71755" algn="ctr" rtl="0" fontAlgn="ctr">
                        <a:spcBef>
                          <a:spcPts val="0"/>
                        </a:spcBef>
                        <a:spcAft>
                          <a:spcPts val="0"/>
                        </a:spcAft>
                      </a:pPr>
                      <a:r>
                        <a:rPr lang="fr-MA" sz="700" b="0" i="0" u="none" strike="noStrike">
                          <a:solidFill>
                            <a:srgbClr val="000000"/>
                          </a:solidFill>
                          <a:effectLst/>
                          <a:latin typeface="Times New Roman" panose="02020603050405020304" pitchFamily="18" charset="0"/>
                        </a:rPr>
                        <a:t>Public</a:t>
                      </a:r>
                      <a:endParaRPr lang="fr-MA" sz="1100">
                        <a:effectLst/>
                      </a:endParaRPr>
                    </a:p>
                  </a:txBody>
                  <a:tcPr marL="55255" marR="55255" marT="27628" marB="27628" anchor="ctr">
                    <a:lnL w="12697" cap="flat" cmpd="sng" algn="ctr">
                      <a:solidFill>
                        <a:srgbClr val="FFFFFF"/>
                      </a:solidFill>
                      <a:prstDash val="solid"/>
                      <a:round/>
                      <a:headEnd type="none" w="med" len="med"/>
                      <a:tailEnd type="none" w="med" len="med"/>
                    </a:lnL>
                    <a:lnR w="12697" cap="flat" cmpd="sng" algn="ctr">
                      <a:solidFill>
                        <a:srgbClr val="FFFFFF"/>
                      </a:solidFill>
                      <a:prstDash val="solid"/>
                      <a:round/>
                      <a:headEnd type="none" w="med" len="med"/>
                      <a:tailEnd type="none" w="med" len="med"/>
                    </a:lnR>
                    <a:lnT w="12697" cap="flat" cmpd="sng" algn="ctr">
                      <a:solidFill>
                        <a:srgbClr val="FFFFFF"/>
                      </a:solidFill>
                      <a:prstDash val="solid"/>
                      <a:round/>
                      <a:headEnd type="none" w="med" len="med"/>
                      <a:tailEnd type="none" w="med" len="med"/>
                    </a:lnT>
                    <a:lnB w="12697" cap="flat" cmpd="sng" algn="ctr">
                      <a:solidFill>
                        <a:srgbClr val="FFFFFF"/>
                      </a:solidFill>
                      <a:prstDash val="solid"/>
                      <a:round/>
                      <a:headEnd type="none" w="med" len="med"/>
                      <a:tailEnd type="none" w="med" len="med"/>
                    </a:lnB>
                    <a:solidFill>
                      <a:srgbClr val="CCDDEC"/>
                    </a:solidFill>
                  </a:tcPr>
                </a:tc>
                <a:tc>
                  <a:txBody>
                    <a:bodyPr/>
                    <a:lstStyle/>
                    <a:p>
                      <a:pPr marR="287655" algn="ctr" rtl="0" fontAlgn="ctr">
                        <a:spcBef>
                          <a:spcPts val="0"/>
                        </a:spcBef>
                        <a:spcAft>
                          <a:spcPts val="0"/>
                        </a:spcAft>
                      </a:pPr>
                      <a:r>
                        <a:rPr lang="fr-MA" sz="700" b="1" i="0" u="none" strike="noStrike">
                          <a:solidFill>
                            <a:srgbClr val="FFFFFF"/>
                          </a:solidFill>
                          <a:effectLst/>
                          <a:latin typeface="Times New Roman" panose="02020603050405020304" pitchFamily="18" charset="0"/>
                        </a:rPr>
                        <a:t>2 (M)</a:t>
                      </a:r>
                      <a:endParaRPr lang="fr-MA" sz="1100">
                        <a:effectLst/>
                      </a:endParaRPr>
                    </a:p>
                  </a:txBody>
                  <a:tcPr marL="55255" marR="55255" marT="27628" marB="27628" anchor="ctr">
                    <a:lnL w="12697" cap="flat" cmpd="sng" algn="ctr">
                      <a:solidFill>
                        <a:srgbClr val="FFFFFF"/>
                      </a:solidFill>
                      <a:prstDash val="solid"/>
                      <a:round/>
                      <a:headEnd type="none" w="med" len="med"/>
                      <a:tailEnd type="none" w="med" len="med"/>
                    </a:lnL>
                    <a:lnR w="12697" cap="flat" cmpd="sng" algn="ctr">
                      <a:solidFill>
                        <a:srgbClr val="FFFFFF"/>
                      </a:solidFill>
                      <a:prstDash val="solid"/>
                      <a:round/>
                      <a:headEnd type="none" w="med" len="med"/>
                      <a:tailEnd type="none" w="med" len="med"/>
                    </a:lnR>
                    <a:lnT w="12697" cap="flat" cmpd="sng" algn="ctr">
                      <a:solidFill>
                        <a:srgbClr val="FFFFFF"/>
                      </a:solidFill>
                      <a:prstDash val="solid"/>
                      <a:round/>
                      <a:headEnd type="none" w="med" len="med"/>
                      <a:tailEnd type="none" w="med" len="med"/>
                    </a:lnT>
                    <a:lnB w="12697" cap="flat" cmpd="sng" algn="ctr">
                      <a:solidFill>
                        <a:srgbClr val="FFFFFF"/>
                      </a:solidFill>
                      <a:prstDash val="solid"/>
                      <a:round/>
                      <a:headEnd type="none" w="med" len="med"/>
                      <a:tailEnd type="none" w="med" len="med"/>
                    </a:lnB>
                    <a:solidFill>
                      <a:srgbClr val="3399CC"/>
                    </a:solidFill>
                  </a:tcPr>
                </a:tc>
                <a:extLst>
                  <a:ext uri="{0D108BD9-81ED-4DB2-BD59-A6C34878D82A}">
                    <a16:rowId xmlns:a16="http://schemas.microsoft.com/office/drawing/2014/main" val="1343213196"/>
                  </a:ext>
                </a:extLst>
              </a:tr>
              <a:tr h="199571">
                <a:tc vMerge="1">
                  <a:txBody>
                    <a:bodyPr/>
                    <a:lstStyle/>
                    <a:p>
                      <a:endParaRPr lang="fr-FR"/>
                    </a:p>
                  </a:txBody>
                  <a:tcPr/>
                </a:tc>
                <a:tc>
                  <a:txBody>
                    <a:bodyPr/>
                    <a:lstStyle/>
                    <a:p>
                      <a:pPr marL="63500" marR="51435" algn="ctr" rtl="0" fontAlgn="ctr">
                        <a:spcBef>
                          <a:spcPts val="0"/>
                        </a:spcBef>
                        <a:spcAft>
                          <a:spcPts val="0"/>
                        </a:spcAft>
                      </a:pPr>
                      <a:r>
                        <a:rPr lang="fr-MA" sz="700" b="0" i="0" u="none" strike="noStrike">
                          <a:solidFill>
                            <a:srgbClr val="000000"/>
                          </a:solidFill>
                          <a:effectLst/>
                          <a:latin typeface="Times New Roman" panose="02020603050405020304" pitchFamily="18" charset="0"/>
                        </a:rPr>
                        <a:t>AGROTECH</a:t>
                      </a:r>
                      <a:endParaRPr lang="fr-MA" sz="1100">
                        <a:effectLst/>
                      </a:endParaRPr>
                    </a:p>
                  </a:txBody>
                  <a:tcPr marL="55255" marR="55255" marT="27628" marB="27628" anchor="ctr">
                    <a:lnL w="12697" cap="flat" cmpd="sng" algn="ctr">
                      <a:solidFill>
                        <a:srgbClr val="FFFFFF"/>
                      </a:solidFill>
                      <a:prstDash val="solid"/>
                      <a:round/>
                      <a:headEnd type="none" w="med" len="med"/>
                      <a:tailEnd type="none" w="med" len="med"/>
                    </a:lnL>
                    <a:lnR w="12697" cap="flat" cmpd="sng" algn="ctr">
                      <a:solidFill>
                        <a:srgbClr val="FFFFFF"/>
                      </a:solidFill>
                      <a:prstDash val="solid"/>
                      <a:round/>
                      <a:headEnd type="none" w="med" len="med"/>
                      <a:tailEnd type="none" w="med" len="med"/>
                    </a:lnR>
                    <a:lnT w="12697" cap="flat" cmpd="sng" algn="ctr">
                      <a:solidFill>
                        <a:srgbClr val="FFFFFF"/>
                      </a:solidFill>
                      <a:prstDash val="solid"/>
                      <a:round/>
                      <a:headEnd type="none" w="med" len="med"/>
                      <a:tailEnd type="none" w="med" len="med"/>
                    </a:lnT>
                    <a:lnB w="12697" cap="flat" cmpd="sng" algn="ctr">
                      <a:solidFill>
                        <a:srgbClr val="FFFFFF"/>
                      </a:solidFill>
                      <a:prstDash val="solid"/>
                      <a:round/>
                      <a:headEnd type="none" w="med" len="med"/>
                      <a:tailEnd type="none" w="med" len="med"/>
                    </a:lnB>
                    <a:solidFill>
                      <a:srgbClr val="CCDDEC"/>
                    </a:solidFill>
                  </a:tcPr>
                </a:tc>
                <a:tc>
                  <a:txBody>
                    <a:bodyPr/>
                    <a:lstStyle/>
                    <a:p>
                      <a:pPr marR="175895" algn="ctr" rtl="0" fontAlgn="ctr">
                        <a:spcBef>
                          <a:spcPts val="0"/>
                        </a:spcBef>
                        <a:spcAft>
                          <a:spcPts val="0"/>
                        </a:spcAft>
                      </a:pPr>
                      <a:r>
                        <a:rPr lang="fr-MA" sz="700" b="0" i="0" u="none" strike="noStrike">
                          <a:solidFill>
                            <a:srgbClr val="000000"/>
                          </a:solidFill>
                          <a:effectLst/>
                          <a:latin typeface="Times New Roman" panose="02020603050405020304" pitchFamily="18" charset="0"/>
                        </a:rPr>
                        <a:t>Regional</a:t>
                      </a:r>
                      <a:endParaRPr lang="fr-MA" sz="1100">
                        <a:effectLst/>
                      </a:endParaRPr>
                    </a:p>
                  </a:txBody>
                  <a:tcPr marL="55255" marR="55255" marT="27628" marB="27628" anchor="ctr">
                    <a:lnL w="12697" cap="flat" cmpd="sng" algn="ctr">
                      <a:solidFill>
                        <a:srgbClr val="FFFFFF"/>
                      </a:solidFill>
                      <a:prstDash val="solid"/>
                      <a:round/>
                      <a:headEnd type="none" w="med" len="med"/>
                      <a:tailEnd type="none" w="med" len="med"/>
                    </a:lnL>
                    <a:lnR w="12697" cap="flat" cmpd="sng" algn="ctr">
                      <a:solidFill>
                        <a:srgbClr val="FFFFFF"/>
                      </a:solidFill>
                      <a:prstDash val="solid"/>
                      <a:round/>
                      <a:headEnd type="none" w="med" len="med"/>
                      <a:tailEnd type="none" w="med" len="med"/>
                    </a:lnR>
                    <a:lnT w="12697" cap="flat" cmpd="sng" algn="ctr">
                      <a:solidFill>
                        <a:srgbClr val="FFFFFF"/>
                      </a:solidFill>
                      <a:prstDash val="solid"/>
                      <a:round/>
                      <a:headEnd type="none" w="med" len="med"/>
                      <a:tailEnd type="none" w="med" len="med"/>
                    </a:lnT>
                    <a:lnB w="12697" cap="flat" cmpd="sng" algn="ctr">
                      <a:solidFill>
                        <a:srgbClr val="FFFFFF"/>
                      </a:solidFill>
                      <a:prstDash val="solid"/>
                      <a:round/>
                      <a:headEnd type="none" w="med" len="med"/>
                      <a:tailEnd type="none" w="med" len="med"/>
                    </a:lnB>
                    <a:solidFill>
                      <a:srgbClr val="CCDDEC"/>
                    </a:solidFill>
                  </a:tcPr>
                </a:tc>
                <a:tc>
                  <a:txBody>
                    <a:bodyPr/>
                    <a:lstStyle/>
                    <a:p>
                      <a:pPr marR="71755" algn="ctr" rtl="0" fontAlgn="ctr">
                        <a:spcBef>
                          <a:spcPts val="0"/>
                        </a:spcBef>
                        <a:spcAft>
                          <a:spcPts val="0"/>
                        </a:spcAft>
                      </a:pPr>
                      <a:r>
                        <a:rPr lang="fr-MA" sz="700" b="0" i="0" u="none" strike="noStrike">
                          <a:solidFill>
                            <a:srgbClr val="000000"/>
                          </a:solidFill>
                          <a:effectLst/>
                          <a:latin typeface="Times New Roman" panose="02020603050405020304" pitchFamily="18" charset="0"/>
                        </a:rPr>
                        <a:t>Private</a:t>
                      </a:r>
                      <a:endParaRPr lang="fr-MA" sz="1100">
                        <a:effectLst/>
                      </a:endParaRPr>
                    </a:p>
                  </a:txBody>
                  <a:tcPr marL="55255" marR="55255" marT="27628" marB="27628" anchor="ctr">
                    <a:lnL w="12697" cap="flat" cmpd="sng" algn="ctr">
                      <a:solidFill>
                        <a:srgbClr val="FFFFFF"/>
                      </a:solidFill>
                      <a:prstDash val="solid"/>
                      <a:round/>
                      <a:headEnd type="none" w="med" len="med"/>
                      <a:tailEnd type="none" w="med" len="med"/>
                    </a:lnL>
                    <a:lnR w="12697" cap="flat" cmpd="sng" algn="ctr">
                      <a:solidFill>
                        <a:srgbClr val="FFFFFF"/>
                      </a:solidFill>
                      <a:prstDash val="solid"/>
                      <a:round/>
                      <a:headEnd type="none" w="med" len="med"/>
                      <a:tailEnd type="none" w="med" len="med"/>
                    </a:lnR>
                    <a:lnT w="12697" cap="flat" cmpd="sng" algn="ctr">
                      <a:solidFill>
                        <a:srgbClr val="FFFFFF"/>
                      </a:solidFill>
                      <a:prstDash val="solid"/>
                      <a:round/>
                      <a:headEnd type="none" w="med" len="med"/>
                      <a:tailEnd type="none" w="med" len="med"/>
                    </a:lnT>
                    <a:lnB w="12697" cap="flat" cmpd="sng" algn="ctr">
                      <a:solidFill>
                        <a:srgbClr val="FFFFFF"/>
                      </a:solidFill>
                      <a:prstDash val="solid"/>
                      <a:round/>
                      <a:headEnd type="none" w="med" len="med"/>
                      <a:tailEnd type="none" w="med" len="med"/>
                    </a:lnB>
                    <a:solidFill>
                      <a:srgbClr val="CCDDEC"/>
                    </a:solidFill>
                  </a:tcPr>
                </a:tc>
                <a:tc>
                  <a:txBody>
                    <a:bodyPr/>
                    <a:lstStyle/>
                    <a:p>
                      <a:pPr marR="287655" algn="ctr" rtl="0" fontAlgn="ctr">
                        <a:spcBef>
                          <a:spcPts val="0"/>
                        </a:spcBef>
                        <a:spcAft>
                          <a:spcPts val="0"/>
                        </a:spcAft>
                      </a:pPr>
                      <a:r>
                        <a:rPr lang="fr-MA" sz="700" b="1" i="0" u="none" strike="noStrike">
                          <a:solidFill>
                            <a:srgbClr val="FFFFFF"/>
                          </a:solidFill>
                          <a:effectLst/>
                          <a:latin typeface="Times New Roman" panose="02020603050405020304" pitchFamily="18" charset="0"/>
                        </a:rPr>
                        <a:t>1 (M)</a:t>
                      </a:r>
                      <a:endParaRPr lang="fr-MA" sz="1100">
                        <a:effectLst/>
                      </a:endParaRPr>
                    </a:p>
                  </a:txBody>
                  <a:tcPr marL="55255" marR="55255" marT="27628" marB="27628" anchor="ctr">
                    <a:lnL w="12697" cap="flat" cmpd="sng" algn="ctr">
                      <a:solidFill>
                        <a:srgbClr val="FFFFFF"/>
                      </a:solidFill>
                      <a:prstDash val="solid"/>
                      <a:round/>
                      <a:headEnd type="none" w="med" len="med"/>
                      <a:tailEnd type="none" w="med" len="med"/>
                    </a:lnL>
                    <a:lnR w="12697" cap="flat" cmpd="sng" algn="ctr">
                      <a:solidFill>
                        <a:srgbClr val="FFFFFF"/>
                      </a:solidFill>
                      <a:prstDash val="solid"/>
                      <a:round/>
                      <a:headEnd type="none" w="med" len="med"/>
                      <a:tailEnd type="none" w="med" len="med"/>
                    </a:lnR>
                    <a:lnT w="12697" cap="flat" cmpd="sng" algn="ctr">
                      <a:solidFill>
                        <a:srgbClr val="FFFFFF"/>
                      </a:solidFill>
                      <a:prstDash val="solid"/>
                      <a:round/>
                      <a:headEnd type="none" w="med" len="med"/>
                      <a:tailEnd type="none" w="med" len="med"/>
                    </a:lnT>
                    <a:lnB w="12697" cap="flat" cmpd="sng" algn="ctr">
                      <a:solidFill>
                        <a:srgbClr val="FFFFFF"/>
                      </a:solidFill>
                      <a:prstDash val="solid"/>
                      <a:round/>
                      <a:headEnd type="none" w="med" len="med"/>
                      <a:tailEnd type="none" w="med" len="med"/>
                    </a:lnB>
                    <a:solidFill>
                      <a:srgbClr val="3399CC"/>
                    </a:solidFill>
                  </a:tcPr>
                </a:tc>
                <a:extLst>
                  <a:ext uri="{0D108BD9-81ED-4DB2-BD59-A6C34878D82A}">
                    <a16:rowId xmlns:a16="http://schemas.microsoft.com/office/drawing/2014/main" val="2193745228"/>
                  </a:ext>
                </a:extLst>
              </a:tr>
              <a:tr h="199571">
                <a:tc vMerge="1">
                  <a:txBody>
                    <a:bodyPr/>
                    <a:lstStyle/>
                    <a:p>
                      <a:endParaRPr lang="fr-FR"/>
                    </a:p>
                  </a:txBody>
                  <a:tcPr/>
                </a:tc>
                <a:tc>
                  <a:txBody>
                    <a:bodyPr/>
                    <a:lstStyle/>
                    <a:p>
                      <a:pPr marL="63500" marR="51435" algn="ctr" rtl="0" fontAlgn="ctr">
                        <a:spcBef>
                          <a:spcPts val="0"/>
                        </a:spcBef>
                        <a:spcAft>
                          <a:spcPts val="0"/>
                        </a:spcAft>
                      </a:pPr>
                      <a:r>
                        <a:rPr lang="fr-MA" sz="700" b="0" i="0" u="none" strike="noStrike">
                          <a:solidFill>
                            <a:srgbClr val="000000"/>
                          </a:solidFill>
                          <a:effectLst/>
                          <a:latin typeface="Times New Roman" panose="02020603050405020304" pitchFamily="18" charset="0"/>
                        </a:rPr>
                        <a:t>University of Almeria</a:t>
                      </a:r>
                      <a:endParaRPr lang="fr-MA" sz="1100">
                        <a:effectLst/>
                      </a:endParaRPr>
                    </a:p>
                  </a:txBody>
                  <a:tcPr marL="55255" marR="55255" marT="27628" marB="27628" anchor="ctr">
                    <a:lnL w="12697" cap="flat" cmpd="sng" algn="ctr">
                      <a:solidFill>
                        <a:srgbClr val="FFFFFF"/>
                      </a:solidFill>
                      <a:prstDash val="solid"/>
                      <a:round/>
                      <a:headEnd type="none" w="med" len="med"/>
                      <a:tailEnd type="none" w="med" len="med"/>
                    </a:lnL>
                    <a:lnR w="12697" cap="flat" cmpd="sng" algn="ctr">
                      <a:solidFill>
                        <a:srgbClr val="FFFFFF"/>
                      </a:solidFill>
                      <a:prstDash val="solid"/>
                      <a:round/>
                      <a:headEnd type="none" w="med" len="med"/>
                      <a:tailEnd type="none" w="med" len="med"/>
                    </a:lnR>
                    <a:lnT w="12697"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CCDDEC"/>
                    </a:solidFill>
                  </a:tcPr>
                </a:tc>
                <a:tc>
                  <a:txBody>
                    <a:bodyPr/>
                    <a:lstStyle/>
                    <a:p>
                      <a:pPr marR="175895" algn="ctr" rtl="0" fontAlgn="ctr">
                        <a:spcBef>
                          <a:spcPts val="0"/>
                        </a:spcBef>
                        <a:spcAft>
                          <a:spcPts val="0"/>
                        </a:spcAft>
                      </a:pPr>
                      <a:r>
                        <a:rPr lang="fr-MA" sz="700" b="0" i="0" u="none" strike="noStrike">
                          <a:solidFill>
                            <a:srgbClr val="000000"/>
                          </a:solidFill>
                          <a:effectLst/>
                          <a:latin typeface="Times New Roman" panose="02020603050405020304" pitchFamily="18" charset="0"/>
                        </a:rPr>
                        <a:t>Spain</a:t>
                      </a:r>
                      <a:endParaRPr lang="fr-MA" sz="1100">
                        <a:effectLst/>
                      </a:endParaRPr>
                    </a:p>
                  </a:txBody>
                  <a:tcPr marL="55255" marR="55255" marT="27628" marB="27628" anchor="ctr">
                    <a:lnL w="12697" cap="flat" cmpd="sng" algn="ctr">
                      <a:solidFill>
                        <a:srgbClr val="FFFFFF"/>
                      </a:solidFill>
                      <a:prstDash val="solid"/>
                      <a:round/>
                      <a:headEnd type="none" w="med" len="med"/>
                      <a:tailEnd type="none" w="med" len="med"/>
                    </a:lnL>
                    <a:lnR w="12697" cap="flat" cmpd="sng" algn="ctr">
                      <a:solidFill>
                        <a:srgbClr val="FFFFFF"/>
                      </a:solidFill>
                      <a:prstDash val="solid"/>
                      <a:round/>
                      <a:headEnd type="none" w="med" len="med"/>
                      <a:tailEnd type="none" w="med" len="med"/>
                    </a:lnR>
                    <a:lnT w="12697"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7EFF6"/>
                    </a:solidFill>
                  </a:tcPr>
                </a:tc>
                <a:tc>
                  <a:txBody>
                    <a:bodyPr/>
                    <a:lstStyle/>
                    <a:p>
                      <a:pPr marR="71755" algn="ctr" rtl="0" fontAlgn="ctr">
                        <a:spcBef>
                          <a:spcPts val="0"/>
                        </a:spcBef>
                        <a:spcAft>
                          <a:spcPts val="0"/>
                        </a:spcAft>
                      </a:pPr>
                      <a:r>
                        <a:rPr lang="fr-MA" sz="700" b="0" i="0" u="none" strike="noStrike">
                          <a:solidFill>
                            <a:srgbClr val="000000"/>
                          </a:solidFill>
                          <a:effectLst/>
                          <a:latin typeface="Times New Roman" panose="02020603050405020304" pitchFamily="18" charset="0"/>
                        </a:rPr>
                        <a:t>Public</a:t>
                      </a:r>
                      <a:endParaRPr lang="fr-MA" sz="1100">
                        <a:effectLst/>
                      </a:endParaRPr>
                    </a:p>
                  </a:txBody>
                  <a:tcPr marL="55255" marR="55255" marT="27628" marB="27628" anchor="ctr">
                    <a:lnL w="12697" cap="flat" cmpd="sng" algn="ctr">
                      <a:solidFill>
                        <a:srgbClr val="FFFFFF"/>
                      </a:solidFill>
                      <a:prstDash val="solid"/>
                      <a:round/>
                      <a:headEnd type="none" w="med" len="med"/>
                      <a:tailEnd type="none" w="med" len="med"/>
                    </a:lnL>
                    <a:lnR w="12697" cap="flat" cmpd="sng" algn="ctr">
                      <a:solidFill>
                        <a:srgbClr val="FFFFFF"/>
                      </a:solidFill>
                      <a:prstDash val="solid"/>
                      <a:round/>
                      <a:headEnd type="none" w="med" len="med"/>
                      <a:tailEnd type="none" w="med" len="med"/>
                    </a:lnR>
                    <a:lnT w="12697"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CCDDEC"/>
                    </a:solidFill>
                  </a:tcPr>
                </a:tc>
                <a:tc>
                  <a:txBody>
                    <a:bodyPr/>
                    <a:lstStyle/>
                    <a:p>
                      <a:pPr marR="287655" algn="ctr" rtl="0" fontAlgn="ctr">
                        <a:spcBef>
                          <a:spcPts val="0"/>
                        </a:spcBef>
                        <a:spcAft>
                          <a:spcPts val="0"/>
                        </a:spcAft>
                      </a:pPr>
                      <a:r>
                        <a:rPr lang="fr-MA" sz="700" b="1" i="0" u="none" strike="noStrike">
                          <a:solidFill>
                            <a:srgbClr val="FFFFFF"/>
                          </a:solidFill>
                          <a:effectLst/>
                          <a:latin typeface="Times New Roman" panose="02020603050405020304" pitchFamily="18" charset="0"/>
                        </a:rPr>
                        <a:t>1 (F)</a:t>
                      </a:r>
                      <a:endParaRPr lang="fr-MA" sz="1100">
                        <a:effectLst/>
                      </a:endParaRPr>
                    </a:p>
                  </a:txBody>
                  <a:tcPr marL="55255" marR="55255" marT="27628" marB="27628" anchor="ctr">
                    <a:lnL w="12697" cap="flat" cmpd="sng" algn="ctr">
                      <a:solidFill>
                        <a:srgbClr val="FFFFFF"/>
                      </a:solidFill>
                      <a:prstDash val="solid"/>
                      <a:round/>
                      <a:headEnd type="none" w="med" len="med"/>
                      <a:tailEnd type="none" w="med" len="med"/>
                    </a:lnL>
                    <a:lnR w="12697" cap="flat" cmpd="sng" algn="ctr">
                      <a:solidFill>
                        <a:srgbClr val="FFFFFF"/>
                      </a:solidFill>
                      <a:prstDash val="solid"/>
                      <a:round/>
                      <a:headEnd type="none" w="med" len="med"/>
                      <a:tailEnd type="none" w="med" len="med"/>
                    </a:lnR>
                    <a:lnT w="12697"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3399CC"/>
                    </a:solidFill>
                  </a:tcPr>
                </a:tc>
                <a:extLst>
                  <a:ext uri="{0D108BD9-81ED-4DB2-BD59-A6C34878D82A}">
                    <a16:rowId xmlns:a16="http://schemas.microsoft.com/office/drawing/2014/main" val="2151302862"/>
                  </a:ext>
                </a:extLst>
              </a:tr>
              <a:tr h="199571">
                <a:tc>
                  <a:txBody>
                    <a:bodyPr/>
                    <a:lstStyle/>
                    <a:p>
                      <a:pPr algn="ctr" rtl="0" fontAlgn="ctr">
                        <a:spcBef>
                          <a:spcPts val="0"/>
                        </a:spcBef>
                        <a:spcAft>
                          <a:spcPts val="0"/>
                        </a:spcAft>
                      </a:pPr>
                      <a:r>
                        <a:rPr lang="fr-MA" sz="700" b="0" i="0" u="none" strike="noStrike">
                          <a:solidFill>
                            <a:srgbClr val="FFFFFF"/>
                          </a:solidFill>
                          <a:effectLst/>
                          <a:latin typeface="Times New Roman" panose="02020603050405020304" pitchFamily="18" charset="0"/>
                        </a:rPr>
                        <a:t>Civil Society</a:t>
                      </a:r>
                      <a:endParaRPr lang="fr-MA" sz="1100">
                        <a:effectLst/>
                      </a:endParaRPr>
                    </a:p>
                  </a:txBody>
                  <a:tcPr marL="55255" marR="55255" marT="27628" marB="27628" anchor="ctr">
                    <a:lnL w="12697" cap="flat" cmpd="sng" algn="ctr">
                      <a:solidFill>
                        <a:srgbClr val="FFFFFF"/>
                      </a:solidFill>
                      <a:prstDash val="solid"/>
                      <a:round/>
                      <a:headEnd type="none" w="med" len="med"/>
                      <a:tailEnd type="none" w="med" len="med"/>
                    </a:lnL>
                    <a:lnR w="12697"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697" cap="flat" cmpd="sng" algn="ctr">
                      <a:solidFill>
                        <a:srgbClr val="FFFFFF"/>
                      </a:solidFill>
                      <a:prstDash val="solid"/>
                      <a:round/>
                      <a:headEnd type="none" w="med" len="med"/>
                      <a:tailEnd type="none" w="med" len="med"/>
                    </a:lnB>
                    <a:solidFill>
                      <a:srgbClr val="3399CC"/>
                    </a:solidFill>
                  </a:tcPr>
                </a:tc>
                <a:tc>
                  <a:txBody>
                    <a:bodyPr/>
                    <a:lstStyle/>
                    <a:p>
                      <a:pPr marL="63500" marR="51435" algn="ctr" rtl="0" fontAlgn="ctr">
                        <a:spcBef>
                          <a:spcPts val="0"/>
                        </a:spcBef>
                        <a:spcAft>
                          <a:spcPts val="0"/>
                        </a:spcAft>
                      </a:pPr>
                      <a:r>
                        <a:rPr lang="fr-MA" sz="700" b="1" i="0" u="none" strike="noStrike">
                          <a:solidFill>
                            <a:srgbClr val="FFFFFF"/>
                          </a:solidFill>
                          <a:effectLst/>
                          <a:latin typeface="Times New Roman" panose="02020603050405020304" pitchFamily="18" charset="0"/>
                        </a:rPr>
                        <a:t>Blog d’Agadir</a:t>
                      </a:r>
                      <a:endParaRPr lang="fr-MA" sz="1100">
                        <a:effectLst/>
                      </a:endParaRPr>
                    </a:p>
                  </a:txBody>
                  <a:tcPr marL="55255" marR="55255" marT="27628" marB="27628" anchor="ctr">
                    <a:lnL w="12697" cap="flat" cmpd="sng" algn="ctr">
                      <a:solidFill>
                        <a:srgbClr val="FFFFFF"/>
                      </a:solidFill>
                      <a:prstDash val="solid"/>
                      <a:round/>
                      <a:headEnd type="none" w="med" len="med"/>
                      <a:tailEnd type="none" w="med" len="med"/>
                    </a:lnL>
                    <a:lnR w="12697"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697" cap="flat" cmpd="sng" algn="ctr">
                      <a:solidFill>
                        <a:srgbClr val="FFFFFF"/>
                      </a:solidFill>
                      <a:prstDash val="solid"/>
                      <a:round/>
                      <a:headEnd type="none" w="med" len="med"/>
                      <a:tailEnd type="none" w="med" len="med"/>
                    </a:lnB>
                    <a:solidFill>
                      <a:srgbClr val="3399CC"/>
                    </a:solidFill>
                  </a:tcPr>
                </a:tc>
                <a:tc>
                  <a:txBody>
                    <a:bodyPr/>
                    <a:lstStyle/>
                    <a:p>
                      <a:pPr marR="175895" algn="ctr" rtl="0" fontAlgn="ctr">
                        <a:spcBef>
                          <a:spcPts val="0"/>
                        </a:spcBef>
                        <a:spcAft>
                          <a:spcPts val="0"/>
                        </a:spcAft>
                      </a:pPr>
                      <a:r>
                        <a:rPr lang="fr-MA" sz="700" b="1" i="0" u="none" strike="noStrike">
                          <a:solidFill>
                            <a:srgbClr val="FFFFFF"/>
                          </a:solidFill>
                          <a:effectLst/>
                          <a:latin typeface="Times New Roman" panose="02020603050405020304" pitchFamily="18" charset="0"/>
                        </a:rPr>
                        <a:t>Regional</a:t>
                      </a:r>
                      <a:endParaRPr lang="fr-MA" sz="1100">
                        <a:effectLst/>
                      </a:endParaRPr>
                    </a:p>
                  </a:txBody>
                  <a:tcPr marL="55255" marR="55255" marT="27628" marB="27628" anchor="ctr">
                    <a:lnL w="12697" cap="flat" cmpd="sng" algn="ctr">
                      <a:solidFill>
                        <a:srgbClr val="FFFFFF"/>
                      </a:solidFill>
                      <a:prstDash val="solid"/>
                      <a:round/>
                      <a:headEnd type="none" w="med" len="med"/>
                      <a:tailEnd type="none" w="med" len="med"/>
                    </a:lnL>
                    <a:lnR w="12697"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697" cap="flat" cmpd="sng" algn="ctr">
                      <a:solidFill>
                        <a:srgbClr val="FFFFFF"/>
                      </a:solidFill>
                      <a:prstDash val="solid"/>
                      <a:round/>
                      <a:headEnd type="none" w="med" len="med"/>
                      <a:tailEnd type="none" w="med" len="med"/>
                    </a:lnB>
                    <a:solidFill>
                      <a:srgbClr val="3399CC"/>
                    </a:solidFill>
                  </a:tcPr>
                </a:tc>
                <a:tc>
                  <a:txBody>
                    <a:bodyPr/>
                    <a:lstStyle/>
                    <a:p>
                      <a:pPr marR="71755" algn="ctr" rtl="0" fontAlgn="ctr">
                        <a:spcBef>
                          <a:spcPts val="0"/>
                        </a:spcBef>
                        <a:spcAft>
                          <a:spcPts val="0"/>
                        </a:spcAft>
                      </a:pPr>
                      <a:r>
                        <a:rPr lang="fr-MA" sz="700" b="1" i="0" u="none" strike="noStrike">
                          <a:solidFill>
                            <a:srgbClr val="FFFFFF"/>
                          </a:solidFill>
                          <a:effectLst/>
                          <a:latin typeface="Times New Roman" panose="02020603050405020304" pitchFamily="18" charset="0"/>
                        </a:rPr>
                        <a:t>Private</a:t>
                      </a:r>
                      <a:endParaRPr lang="fr-MA" sz="1100">
                        <a:effectLst/>
                      </a:endParaRPr>
                    </a:p>
                  </a:txBody>
                  <a:tcPr marL="55255" marR="55255" marT="27628" marB="27628" anchor="ctr">
                    <a:lnL w="12697" cap="flat" cmpd="sng" algn="ctr">
                      <a:solidFill>
                        <a:srgbClr val="FFFFFF"/>
                      </a:solidFill>
                      <a:prstDash val="solid"/>
                      <a:round/>
                      <a:headEnd type="none" w="med" len="med"/>
                      <a:tailEnd type="none" w="med" len="med"/>
                    </a:lnL>
                    <a:lnR w="12697"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697" cap="flat" cmpd="sng" algn="ctr">
                      <a:solidFill>
                        <a:srgbClr val="FFFFFF"/>
                      </a:solidFill>
                      <a:prstDash val="solid"/>
                      <a:round/>
                      <a:headEnd type="none" w="med" len="med"/>
                      <a:tailEnd type="none" w="med" len="med"/>
                    </a:lnB>
                    <a:solidFill>
                      <a:srgbClr val="3399CC"/>
                    </a:solidFill>
                  </a:tcPr>
                </a:tc>
                <a:tc>
                  <a:txBody>
                    <a:bodyPr/>
                    <a:lstStyle/>
                    <a:p>
                      <a:pPr marR="287655" algn="ctr" rtl="0" fontAlgn="ctr">
                        <a:spcBef>
                          <a:spcPts val="0"/>
                        </a:spcBef>
                        <a:spcAft>
                          <a:spcPts val="0"/>
                        </a:spcAft>
                      </a:pPr>
                      <a:r>
                        <a:rPr lang="fr-MA" sz="700" b="0" i="0" u="none" strike="noStrike" dirty="0">
                          <a:solidFill>
                            <a:srgbClr val="FFFFFF"/>
                          </a:solidFill>
                          <a:effectLst/>
                          <a:latin typeface="Times New Roman" panose="02020603050405020304" pitchFamily="18" charset="0"/>
                        </a:rPr>
                        <a:t>1 (M)</a:t>
                      </a:r>
                      <a:endParaRPr lang="fr-MA" sz="1100" dirty="0">
                        <a:effectLst/>
                      </a:endParaRPr>
                    </a:p>
                  </a:txBody>
                  <a:tcPr marL="55255" marR="55255" marT="27628" marB="27628" anchor="ctr">
                    <a:lnL w="12697" cap="flat" cmpd="sng" algn="ctr">
                      <a:solidFill>
                        <a:srgbClr val="FFFFFF"/>
                      </a:solidFill>
                      <a:prstDash val="solid"/>
                      <a:round/>
                      <a:headEnd type="none" w="med" len="med"/>
                      <a:tailEnd type="none" w="med" len="med"/>
                    </a:lnL>
                    <a:lnR w="12697"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697" cap="flat" cmpd="sng" algn="ctr">
                      <a:solidFill>
                        <a:srgbClr val="FFFFFF"/>
                      </a:solidFill>
                      <a:prstDash val="solid"/>
                      <a:round/>
                      <a:headEnd type="none" w="med" len="med"/>
                      <a:tailEnd type="none" w="med" len="med"/>
                    </a:lnB>
                    <a:solidFill>
                      <a:srgbClr val="3399CC"/>
                    </a:solidFill>
                  </a:tcPr>
                </a:tc>
                <a:extLst>
                  <a:ext uri="{0D108BD9-81ED-4DB2-BD59-A6C34878D82A}">
                    <a16:rowId xmlns:a16="http://schemas.microsoft.com/office/drawing/2014/main" val="4026279497"/>
                  </a:ext>
                </a:extLst>
              </a:tr>
            </a:tbl>
          </a:graphicData>
        </a:graphic>
      </p:graphicFrame>
      <p:pic>
        <p:nvPicPr>
          <p:cNvPr id="14" name="Image 13">
            <a:extLst>
              <a:ext uri="{FF2B5EF4-FFF2-40B4-BE49-F238E27FC236}">
                <a16:creationId xmlns:a16="http://schemas.microsoft.com/office/drawing/2014/main" id="{B372C0B5-7602-C631-11DE-6E4A72B9E2A5}"/>
              </a:ext>
            </a:extLst>
          </p:cNvPr>
          <p:cNvPicPr>
            <a:picLocks noChangeAspect="1"/>
          </p:cNvPicPr>
          <p:nvPr/>
        </p:nvPicPr>
        <p:blipFill>
          <a:blip r:embed="rId3"/>
          <a:stretch>
            <a:fillRect/>
          </a:stretch>
        </p:blipFill>
        <p:spPr>
          <a:xfrm>
            <a:off x="415690" y="4038596"/>
            <a:ext cx="4261412" cy="2717804"/>
          </a:xfrm>
          <a:prstGeom prst="rect">
            <a:avLst/>
          </a:prstGeom>
        </p:spPr>
      </p:pic>
      <p:pic>
        <p:nvPicPr>
          <p:cNvPr id="15" name="Image 14">
            <a:extLst>
              <a:ext uri="{FF2B5EF4-FFF2-40B4-BE49-F238E27FC236}">
                <a16:creationId xmlns:a16="http://schemas.microsoft.com/office/drawing/2014/main" id="{0F5E7A75-489A-8425-B7CD-7D17FA28FAB3}"/>
              </a:ext>
            </a:extLst>
          </p:cNvPr>
          <p:cNvPicPr>
            <a:picLocks noChangeAspect="1"/>
          </p:cNvPicPr>
          <p:nvPr/>
        </p:nvPicPr>
        <p:blipFill>
          <a:blip r:embed="rId4"/>
          <a:stretch>
            <a:fillRect/>
          </a:stretch>
        </p:blipFill>
        <p:spPr>
          <a:xfrm>
            <a:off x="390852" y="939796"/>
            <a:ext cx="4076700" cy="3022600"/>
          </a:xfrm>
          <a:prstGeom prst="rect">
            <a:avLst/>
          </a:prstGeom>
        </p:spPr>
      </p:pic>
    </p:spTree>
    <p:extLst>
      <p:ext uri="{BB962C8B-B14F-4D97-AF65-F5344CB8AC3E}">
        <p14:creationId xmlns:p14="http://schemas.microsoft.com/office/powerpoint/2010/main" val="32271269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rme libre 2">
            <a:extLst>
              <a:ext uri="{FF2B5EF4-FFF2-40B4-BE49-F238E27FC236}">
                <a16:creationId xmlns:a16="http://schemas.microsoft.com/office/drawing/2014/main" id="{6AA0011B-918F-7A76-937D-5E2AEB60B254}"/>
              </a:ext>
            </a:extLst>
          </p:cNvPr>
          <p:cNvSpPr/>
          <p:nvPr/>
        </p:nvSpPr>
        <p:spPr>
          <a:xfrm rot="2700000">
            <a:off x="6620238" y="1033516"/>
            <a:ext cx="4686743" cy="4686742"/>
          </a:xfrm>
          <a:custGeom>
            <a:avLst/>
            <a:gdLst>
              <a:gd name="connsiteX0" fmla="*/ 3538042 w 4686743"/>
              <a:gd name="connsiteY0" fmla="*/ 1 h 4686742"/>
              <a:gd name="connsiteX1" fmla="*/ 4686742 w 4686743"/>
              <a:gd name="connsiteY1" fmla="*/ 1 h 4686742"/>
              <a:gd name="connsiteX2" fmla="*/ 4686742 w 4686743"/>
              <a:gd name="connsiteY2" fmla="*/ 1148698 h 4686742"/>
              <a:gd name="connsiteX3" fmla="*/ 4686743 w 4686743"/>
              <a:gd name="connsiteY3" fmla="*/ 1148700 h 4686742"/>
              <a:gd name="connsiteX4" fmla="*/ 4686743 w 4686743"/>
              <a:gd name="connsiteY4" fmla="*/ 3673993 h 4686742"/>
              <a:gd name="connsiteX5" fmla="*/ 4686742 w 4686743"/>
              <a:gd name="connsiteY5" fmla="*/ 3673994 h 4686742"/>
              <a:gd name="connsiteX6" fmla="*/ 4686742 w 4686743"/>
              <a:gd name="connsiteY6" fmla="*/ 4686742 h 4686742"/>
              <a:gd name="connsiteX7" fmla="*/ 3673993 w 4686743"/>
              <a:gd name="connsiteY7" fmla="*/ 4686742 h 4686742"/>
              <a:gd name="connsiteX8" fmla="*/ 4120172 w 4686743"/>
              <a:gd name="connsiteY8" fmla="*/ 4240563 h 4686742"/>
              <a:gd name="connsiteX9" fmla="*/ 4240564 w 4686743"/>
              <a:gd name="connsiteY9" fmla="*/ 4240563 h 4686742"/>
              <a:gd name="connsiteX10" fmla="*/ 4240564 w 4686743"/>
              <a:gd name="connsiteY10" fmla="*/ 4120171 h 4686742"/>
              <a:gd name="connsiteX11" fmla="*/ 4240565 w 4686743"/>
              <a:gd name="connsiteY11" fmla="*/ 4120170 h 4686742"/>
              <a:gd name="connsiteX12" fmla="*/ 4240565 w 4686743"/>
              <a:gd name="connsiteY12" fmla="*/ 702524 h 4686742"/>
              <a:gd name="connsiteX13" fmla="*/ 4240563 w 4686743"/>
              <a:gd name="connsiteY13" fmla="*/ 702522 h 4686742"/>
              <a:gd name="connsiteX14" fmla="*/ 4240563 w 4686743"/>
              <a:gd name="connsiteY14" fmla="*/ 446179 h 4686742"/>
              <a:gd name="connsiteX15" fmla="*/ 3984220 w 4686743"/>
              <a:gd name="connsiteY15" fmla="*/ 446179 h 4686742"/>
              <a:gd name="connsiteX16" fmla="*/ 1 w 4686743"/>
              <a:gd name="connsiteY16" fmla="*/ 1169889 h 4686742"/>
              <a:gd name="connsiteX17" fmla="*/ 446179 w 4686743"/>
              <a:gd name="connsiteY17" fmla="*/ 723711 h 4686742"/>
              <a:gd name="connsiteX18" fmla="*/ 446179 w 4686743"/>
              <a:gd name="connsiteY18" fmla="*/ 4098980 h 4686742"/>
              <a:gd name="connsiteX19" fmla="*/ 446179 w 4686743"/>
              <a:gd name="connsiteY19" fmla="*/ 4098981 h 4686742"/>
              <a:gd name="connsiteX20" fmla="*/ 446179 w 4686743"/>
              <a:gd name="connsiteY20" fmla="*/ 4240562 h 4686742"/>
              <a:gd name="connsiteX21" fmla="*/ 587760 w 4686743"/>
              <a:gd name="connsiteY21" fmla="*/ 4240562 h 4686742"/>
              <a:gd name="connsiteX22" fmla="*/ 1033938 w 4686743"/>
              <a:gd name="connsiteY22" fmla="*/ 4686741 h 4686742"/>
              <a:gd name="connsiteX23" fmla="*/ 1 w 4686743"/>
              <a:gd name="connsiteY23" fmla="*/ 4686741 h 4686742"/>
              <a:gd name="connsiteX24" fmla="*/ 2 w 4686743"/>
              <a:gd name="connsiteY24" fmla="*/ 3652804 h 4686742"/>
              <a:gd name="connsiteX25" fmla="*/ 1 w 4686743"/>
              <a:gd name="connsiteY25" fmla="*/ 3652804 h 4686742"/>
              <a:gd name="connsiteX26" fmla="*/ 0 w 4686743"/>
              <a:gd name="connsiteY26" fmla="*/ 0 h 4686742"/>
              <a:gd name="connsiteX27" fmla="*/ 1169888 w 4686743"/>
              <a:gd name="connsiteY27" fmla="*/ 0 h 4686742"/>
              <a:gd name="connsiteX28" fmla="*/ 723710 w 4686743"/>
              <a:gd name="connsiteY28" fmla="*/ 446178 h 4686742"/>
              <a:gd name="connsiteX29" fmla="*/ 446178 w 4686743"/>
              <a:gd name="connsiteY29" fmla="*/ 446178 h 4686742"/>
              <a:gd name="connsiteX30" fmla="*/ 446178 w 4686743"/>
              <a:gd name="connsiteY30" fmla="*/ 723710 h 4686742"/>
              <a:gd name="connsiteX31" fmla="*/ 0 w 4686743"/>
              <a:gd name="connsiteY31" fmla="*/ 1169888 h 4686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686743" h="4686742">
                <a:moveTo>
                  <a:pt x="3538042" y="1"/>
                </a:moveTo>
                <a:lnTo>
                  <a:pt x="4686742" y="1"/>
                </a:lnTo>
                <a:lnTo>
                  <a:pt x="4686742" y="1148698"/>
                </a:lnTo>
                <a:lnTo>
                  <a:pt x="4686743" y="1148700"/>
                </a:lnTo>
                <a:lnTo>
                  <a:pt x="4686743" y="3673993"/>
                </a:lnTo>
                <a:lnTo>
                  <a:pt x="4686742" y="3673994"/>
                </a:lnTo>
                <a:lnTo>
                  <a:pt x="4686742" y="4686742"/>
                </a:lnTo>
                <a:lnTo>
                  <a:pt x="3673993" y="4686742"/>
                </a:lnTo>
                <a:lnTo>
                  <a:pt x="4120172" y="4240563"/>
                </a:lnTo>
                <a:lnTo>
                  <a:pt x="4240564" y="4240563"/>
                </a:lnTo>
                <a:lnTo>
                  <a:pt x="4240564" y="4120171"/>
                </a:lnTo>
                <a:lnTo>
                  <a:pt x="4240565" y="4120170"/>
                </a:lnTo>
                <a:lnTo>
                  <a:pt x="4240565" y="702524"/>
                </a:lnTo>
                <a:lnTo>
                  <a:pt x="4240563" y="702522"/>
                </a:lnTo>
                <a:lnTo>
                  <a:pt x="4240563" y="446179"/>
                </a:lnTo>
                <a:lnTo>
                  <a:pt x="3984220" y="446179"/>
                </a:lnTo>
                <a:close/>
                <a:moveTo>
                  <a:pt x="1" y="1169889"/>
                </a:moveTo>
                <a:lnTo>
                  <a:pt x="446179" y="723711"/>
                </a:lnTo>
                <a:lnTo>
                  <a:pt x="446179" y="4098980"/>
                </a:lnTo>
                <a:lnTo>
                  <a:pt x="446179" y="4098981"/>
                </a:lnTo>
                <a:lnTo>
                  <a:pt x="446179" y="4240562"/>
                </a:lnTo>
                <a:lnTo>
                  <a:pt x="587760" y="4240562"/>
                </a:lnTo>
                <a:lnTo>
                  <a:pt x="1033938" y="4686741"/>
                </a:lnTo>
                <a:lnTo>
                  <a:pt x="1" y="4686741"/>
                </a:lnTo>
                <a:lnTo>
                  <a:pt x="2" y="3652804"/>
                </a:lnTo>
                <a:lnTo>
                  <a:pt x="1" y="3652804"/>
                </a:lnTo>
                <a:close/>
                <a:moveTo>
                  <a:pt x="0" y="0"/>
                </a:moveTo>
                <a:lnTo>
                  <a:pt x="1169888" y="0"/>
                </a:lnTo>
                <a:lnTo>
                  <a:pt x="723710" y="446178"/>
                </a:lnTo>
                <a:lnTo>
                  <a:pt x="446178" y="446178"/>
                </a:lnTo>
                <a:lnTo>
                  <a:pt x="446178" y="723710"/>
                </a:lnTo>
                <a:lnTo>
                  <a:pt x="0" y="1169888"/>
                </a:lnTo>
                <a:close/>
              </a:path>
            </a:pathLst>
          </a:custGeom>
          <a:blipFill>
            <a:blip r:embed="rId3"/>
            <a:stretch>
              <a:fillRect/>
            </a:stretch>
          </a:blipFill>
          <a:ln>
            <a:noFill/>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5" name="ZoneTexte 4">
            <a:extLst>
              <a:ext uri="{FF2B5EF4-FFF2-40B4-BE49-F238E27FC236}">
                <a16:creationId xmlns:a16="http://schemas.microsoft.com/office/drawing/2014/main" id="{6C529D12-FE32-5EE5-460A-BDECC8309BF1}"/>
              </a:ext>
            </a:extLst>
          </p:cNvPr>
          <p:cNvSpPr txBox="1"/>
          <p:nvPr/>
        </p:nvSpPr>
        <p:spPr>
          <a:xfrm>
            <a:off x="140054" y="796751"/>
            <a:ext cx="5899149" cy="931024"/>
          </a:xfrm>
          <a:prstGeom prst="rect">
            <a:avLst/>
          </a:prstGeom>
          <a:noFill/>
        </p:spPr>
        <p:txBody>
          <a:bodyPr wrap="square" rtlCol="0">
            <a:spAutoFit/>
          </a:bodyPr>
          <a:lstStyle>
            <a:defPPr>
              <a:defRPr lang="es-ES"/>
            </a:defPPr>
            <a:lvl1pPr algn="ctr">
              <a:lnSpc>
                <a:spcPct val="90000"/>
              </a:lnSpc>
              <a:spcBef>
                <a:spcPts val="1000"/>
              </a:spcBef>
              <a:defRPr sz="3600" b="1">
                <a:solidFill>
                  <a:srgbClr val="3399CC"/>
                </a:solidFill>
                <a:latin typeface="Times New Roman" charset="0"/>
                <a:ea typeface="Times New Roman" charset="0"/>
                <a:cs typeface="Times New Roman" charset="0"/>
              </a:defRPr>
            </a:lvl1pPr>
          </a:lstStyle>
          <a:p>
            <a:pPr algn="just" fontAlgn="base"/>
            <a:r>
              <a:rPr lang="fr-FR" sz="2000" b="0" dirty="0">
                <a:solidFill>
                  <a:schemeClr val="tx1"/>
                </a:solidFill>
                <a:latin typeface="Calibri" charset="0"/>
                <a:ea typeface="Calibri" charset="0"/>
                <a:cs typeface="Calibri" charset="0"/>
              </a:rPr>
              <a:t>Détermination des variables qui définissent le Nexus et leurs interrelation dans le bassin de Souss-Massa via DBC </a:t>
            </a:r>
          </a:p>
        </p:txBody>
      </p:sp>
      <p:sp>
        <p:nvSpPr>
          <p:cNvPr id="6" name="Titre 4">
            <a:extLst>
              <a:ext uri="{FF2B5EF4-FFF2-40B4-BE49-F238E27FC236}">
                <a16:creationId xmlns:a16="http://schemas.microsoft.com/office/drawing/2014/main" id="{F7FCB98F-7B33-F85A-5702-AF7A2F572DDC}"/>
              </a:ext>
            </a:extLst>
          </p:cNvPr>
          <p:cNvSpPr txBox="1">
            <a:spLocks/>
          </p:cNvSpPr>
          <p:nvPr/>
        </p:nvSpPr>
        <p:spPr>
          <a:xfrm>
            <a:off x="55600" y="133969"/>
            <a:ext cx="6181647"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r-FR" sz="3600" b="1" dirty="0">
                <a:solidFill>
                  <a:srgbClr val="3399CC"/>
                </a:solidFill>
                <a:latin typeface="+mn-lt"/>
                <a:ea typeface="+mn-ea"/>
                <a:cs typeface="+mn-cs"/>
              </a:rPr>
              <a:t>Objectif</a:t>
            </a:r>
          </a:p>
        </p:txBody>
      </p:sp>
      <p:grpSp>
        <p:nvGrpSpPr>
          <p:cNvPr id="7" name="Grouper 6"/>
          <p:cNvGrpSpPr/>
          <p:nvPr/>
        </p:nvGrpSpPr>
        <p:grpSpPr>
          <a:xfrm>
            <a:off x="-951" y="6095279"/>
            <a:ext cx="12192000" cy="762721"/>
            <a:chOff x="0" y="6119336"/>
            <a:chExt cx="12192000" cy="738664"/>
          </a:xfrm>
        </p:grpSpPr>
        <p:sp>
          <p:nvSpPr>
            <p:cNvPr id="8" name="ZoneTexte 7"/>
            <p:cNvSpPr txBox="1"/>
            <p:nvPr/>
          </p:nvSpPr>
          <p:spPr>
            <a:xfrm>
              <a:off x="0" y="6119336"/>
              <a:ext cx="12192000" cy="738664"/>
            </a:xfrm>
            <a:prstGeom prst="rect">
              <a:avLst/>
            </a:prstGeom>
            <a:solidFill>
              <a:srgbClr val="3399CC"/>
            </a:solidFill>
          </p:spPr>
          <p:txBody>
            <a:bodyPr wrap="square" rtlCol="0">
              <a:spAutoFit/>
            </a:bodyPr>
            <a:lstStyle/>
            <a:p>
              <a:pPr algn="just"/>
              <a:r>
                <a:rPr lang="fr-FR" sz="1400" b="1" dirty="0">
                  <a:solidFill>
                    <a:schemeClr val="bg1"/>
                  </a:solidFill>
                  <a:latin typeface="Times New Roman" charset="0"/>
                  <a:ea typeface="Times New Roman" charset="0"/>
                  <a:cs typeface="Times New Roman" charset="0"/>
                </a:rPr>
                <a:t>Second Atelier</a:t>
              </a:r>
            </a:p>
            <a:p>
              <a:pPr algn="just"/>
              <a:r>
                <a:rPr lang="fr-FR" sz="1400" dirty="0">
                  <a:solidFill>
                    <a:schemeClr val="bg1"/>
                  </a:solidFill>
                  <a:latin typeface="Times New Roman" charset="0"/>
                  <a:ea typeface="Times New Roman" charset="0"/>
                  <a:cs typeface="Times New Roman" charset="0"/>
                </a:rPr>
                <a:t>Opportunités et impacts de l’utilisation de l’eau dessalée et </a:t>
              </a:r>
            </a:p>
            <a:p>
              <a:pPr algn="just"/>
              <a:r>
                <a:rPr lang="fr-FR" sz="1400" dirty="0">
                  <a:solidFill>
                    <a:schemeClr val="bg1"/>
                  </a:solidFill>
                  <a:latin typeface="Times New Roman" charset="0"/>
                  <a:ea typeface="Times New Roman" charset="0"/>
                  <a:cs typeface="Times New Roman" charset="0"/>
                </a:rPr>
                <a:t>d’autres innovations technologiques pour une agriculture durable </a:t>
              </a:r>
            </a:p>
          </p:txBody>
        </p:sp>
        <p:pic>
          <p:nvPicPr>
            <p:cNvPr id="9" name="Image 8"/>
            <p:cNvPicPr>
              <a:picLocks noChangeAspect="1"/>
            </p:cNvPicPr>
            <p:nvPr/>
          </p:nvPicPr>
          <p:blipFill>
            <a:blip r:embed="rId4"/>
            <a:stretch>
              <a:fillRect/>
            </a:stretch>
          </p:blipFill>
          <p:spPr>
            <a:xfrm>
              <a:off x="9983787" y="6119336"/>
              <a:ext cx="2082800" cy="635000"/>
            </a:xfrm>
            <a:prstGeom prst="rect">
              <a:avLst/>
            </a:prstGeom>
          </p:spPr>
        </p:pic>
      </p:grpSp>
      <p:sp>
        <p:nvSpPr>
          <p:cNvPr id="2" name="Forme libre 1">
            <a:extLst>
              <a:ext uri="{FF2B5EF4-FFF2-40B4-BE49-F238E27FC236}">
                <a16:creationId xmlns:a16="http://schemas.microsoft.com/office/drawing/2014/main" id="{ECD31A1F-2BB1-D5B6-7C7E-FADBB173B1EC}"/>
              </a:ext>
            </a:extLst>
          </p:cNvPr>
          <p:cNvSpPr/>
          <p:nvPr/>
        </p:nvSpPr>
        <p:spPr>
          <a:xfrm rot="2700000">
            <a:off x="5344543" y="-185289"/>
            <a:ext cx="7190846" cy="7190845"/>
          </a:xfrm>
          <a:custGeom>
            <a:avLst/>
            <a:gdLst>
              <a:gd name="connsiteX0" fmla="*/ 5928200 w 7190846"/>
              <a:gd name="connsiteY0" fmla="*/ 2332776 h 7190845"/>
              <a:gd name="connsiteX1" fmla="*/ 7190846 w 7190846"/>
              <a:gd name="connsiteY1" fmla="*/ 3595423 h 7190845"/>
              <a:gd name="connsiteX2" fmla="*/ 5928200 w 7190846"/>
              <a:gd name="connsiteY2" fmla="*/ 4858069 h 7190845"/>
              <a:gd name="connsiteX3" fmla="*/ 1829219 w 7190846"/>
              <a:gd name="connsiteY3" fmla="*/ 5424639 h 7190845"/>
              <a:gd name="connsiteX4" fmla="*/ 5361630 w 7190846"/>
              <a:gd name="connsiteY4" fmla="*/ 5424640 h 7190845"/>
              <a:gd name="connsiteX5" fmla="*/ 4915452 w 7190846"/>
              <a:gd name="connsiteY5" fmla="*/ 5870819 h 7190845"/>
              <a:gd name="connsiteX6" fmla="*/ 4915451 w 7190846"/>
              <a:gd name="connsiteY6" fmla="*/ 5870819 h 7190845"/>
              <a:gd name="connsiteX7" fmla="*/ 3595425 w 7190846"/>
              <a:gd name="connsiteY7" fmla="*/ 7190845 h 7190845"/>
              <a:gd name="connsiteX8" fmla="*/ 2275397 w 7190846"/>
              <a:gd name="connsiteY8" fmla="*/ 5870818 h 7190845"/>
              <a:gd name="connsiteX9" fmla="*/ 2275396 w 7190846"/>
              <a:gd name="connsiteY9" fmla="*/ 5870818 h 7190845"/>
              <a:gd name="connsiteX10" fmla="*/ 1687637 w 7190846"/>
              <a:gd name="connsiteY10" fmla="*/ 1907787 h 7190845"/>
              <a:gd name="connsiteX11" fmla="*/ 1965169 w 7190846"/>
              <a:gd name="connsiteY11" fmla="*/ 1630255 h 7190845"/>
              <a:gd name="connsiteX12" fmla="*/ 5225678 w 7190846"/>
              <a:gd name="connsiteY12" fmla="*/ 1630255 h 7190845"/>
              <a:gd name="connsiteX13" fmla="*/ 5482021 w 7190846"/>
              <a:gd name="connsiteY13" fmla="*/ 1886597 h 7190845"/>
              <a:gd name="connsiteX14" fmla="*/ 5482021 w 7190846"/>
              <a:gd name="connsiteY14" fmla="*/ 5304247 h 7190845"/>
              <a:gd name="connsiteX15" fmla="*/ 5361629 w 7190846"/>
              <a:gd name="connsiteY15" fmla="*/ 5424639 h 7190845"/>
              <a:gd name="connsiteX16" fmla="*/ 1829218 w 7190846"/>
              <a:gd name="connsiteY16" fmla="*/ 5424639 h 7190845"/>
              <a:gd name="connsiteX17" fmla="*/ 1687637 w 7190846"/>
              <a:gd name="connsiteY17" fmla="*/ 5283057 h 7190845"/>
              <a:gd name="connsiteX18" fmla="*/ 0 w 7190846"/>
              <a:gd name="connsiteY18" fmla="*/ 3595423 h 7190845"/>
              <a:gd name="connsiteX19" fmla="*/ 1241458 w 7190846"/>
              <a:gd name="connsiteY19" fmla="*/ 2353965 h 7190845"/>
              <a:gd name="connsiteX20" fmla="*/ 1241458 w 7190846"/>
              <a:gd name="connsiteY20" fmla="*/ 4836880 h 7190845"/>
              <a:gd name="connsiteX21" fmla="*/ 1965169 w 7190846"/>
              <a:gd name="connsiteY21" fmla="*/ 1630254 h 7190845"/>
              <a:gd name="connsiteX22" fmla="*/ 2411347 w 7190846"/>
              <a:gd name="connsiteY22" fmla="*/ 1184076 h 7190845"/>
              <a:gd name="connsiteX23" fmla="*/ 2411349 w 7190846"/>
              <a:gd name="connsiteY23" fmla="*/ 1184076 h 7190845"/>
              <a:gd name="connsiteX24" fmla="*/ 3595425 w 7190846"/>
              <a:gd name="connsiteY24" fmla="*/ 0 h 7190845"/>
              <a:gd name="connsiteX25" fmla="*/ 4779500 w 7190846"/>
              <a:gd name="connsiteY25" fmla="*/ 1184076 h 7190845"/>
              <a:gd name="connsiteX26" fmla="*/ 4779500 w 7190846"/>
              <a:gd name="connsiteY26" fmla="*/ 1184076 h 7190845"/>
              <a:gd name="connsiteX27" fmla="*/ 5225678 w 7190846"/>
              <a:gd name="connsiteY27" fmla="*/ 1630254 h 7190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7190846" h="7190845">
                <a:moveTo>
                  <a:pt x="5928200" y="2332776"/>
                </a:moveTo>
                <a:lnTo>
                  <a:pt x="7190846" y="3595423"/>
                </a:lnTo>
                <a:lnTo>
                  <a:pt x="5928200" y="4858069"/>
                </a:lnTo>
                <a:close/>
                <a:moveTo>
                  <a:pt x="1829219" y="5424639"/>
                </a:moveTo>
                <a:lnTo>
                  <a:pt x="5361630" y="5424640"/>
                </a:lnTo>
                <a:lnTo>
                  <a:pt x="4915452" y="5870819"/>
                </a:lnTo>
                <a:lnTo>
                  <a:pt x="4915451" y="5870819"/>
                </a:lnTo>
                <a:lnTo>
                  <a:pt x="3595425" y="7190845"/>
                </a:lnTo>
                <a:lnTo>
                  <a:pt x="2275397" y="5870818"/>
                </a:lnTo>
                <a:lnTo>
                  <a:pt x="2275396" y="5870818"/>
                </a:lnTo>
                <a:close/>
                <a:moveTo>
                  <a:pt x="1687637" y="1907787"/>
                </a:moveTo>
                <a:lnTo>
                  <a:pt x="1965169" y="1630255"/>
                </a:lnTo>
                <a:lnTo>
                  <a:pt x="5225678" y="1630255"/>
                </a:lnTo>
                <a:lnTo>
                  <a:pt x="5482021" y="1886597"/>
                </a:lnTo>
                <a:lnTo>
                  <a:pt x="5482021" y="5304247"/>
                </a:lnTo>
                <a:lnTo>
                  <a:pt x="5361629" y="5424639"/>
                </a:lnTo>
                <a:lnTo>
                  <a:pt x="1829218" y="5424639"/>
                </a:lnTo>
                <a:lnTo>
                  <a:pt x="1687637" y="5283057"/>
                </a:lnTo>
                <a:close/>
                <a:moveTo>
                  <a:pt x="0" y="3595423"/>
                </a:moveTo>
                <a:lnTo>
                  <a:pt x="1241458" y="2353965"/>
                </a:lnTo>
                <a:lnTo>
                  <a:pt x="1241458" y="4836880"/>
                </a:lnTo>
                <a:close/>
                <a:moveTo>
                  <a:pt x="1965169" y="1630254"/>
                </a:moveTo>
                <a:lnTo>
                  <a:pt x="2411347" y="1184076"/>
                </a:lnTo>
                <a:lnTo>
                  <a:pt x="2411349" y="1184076"/>
                </a:lnTo>
                <a:lnTo>
                  <a:pt x="3595425" y="0"/>
                </a:lnTo>
                <a:lnTo>
                  <a:pt x="4779500" y="1184076"/>
                </a:lnTo>
                <a:lnTo>
                  <a:pt x="4779500" y="1184076"/>
                </a:lnTo>
                <a:lnTo>
                  <a:pt x="5225678" y="1630254"/>
                </a:lnTo>
                <a:close/>
              </a:path>
            </a:pathLst>
          </a:custGeom>
          <a:blipFill dpi="0" rotWithShape="0">
            <a:blip r:embed="rId5"/>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pic>
        <p:nvPicPr>
          <p:cNvPr id="4" name="Image 3">
            <a:extLst>
              <a:ext uri="{FF2B5EF4-FFF2-40B4-BE49-F238E27FC236}">
                <a16:creationId xmlns:a16="http://schemas.microsoft.com/office/drawing/2014/main" id="{03CF4AC4-9F33-D106-4C9E-8CFD139DBDBE}"/>
              </a:ext>
            </a:extLst>
          </p:cNvPr>
          <p:cNvPicPr>
            <a:picLocks noChangeAspect="1"/>
          </p:cNvPicPr>
          <p:nvPr/>
        </p:nvPicPr>
        <p:blipFill>
          <a:blip r:embed="rId6"/>
          <a:stretch>
            <a:fillRect/>
          </a:stretch>
        </p:blipFill>
        <p:spPr>
          <a:xfrm>
            <a:off x="140054" y="1738890"/>
            <a:ext cx="6012741" cy="435638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25184129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ZoneTexte 6">
            <a:extLst>
              <a:ext uri="{FF2B5EF4-FFF2-40B4-BE49-F238E27FC236}">
                <a16:creationId xmlns:a16="http://schemas.microsoft.com/office/drawing/2014/main" id="{6AA130D6-8F42-9FB4-ED43-D3170E0FD054}"/>
              </a:ext>
            </a:extLst>
          </p:cNvPr>
          <p:cNvSpPr txBox="1"/>
          <p:nvPr/>
        </p:nvSpPr>
        <p:spPr>
          <a:xfrm>
            <a:off x="208500" y="1670017"/>
            <a:ext cx="6096000" cy="3175228"/>
          </a:xfrm>
          <a:prstGeom prst="rect">
            <a:avLst/>
          </a:prstGeom>
          <a:noFill/>
        </p:spPr>
        <p:txBody>
          <a:bodyPr wrap="square">
            <a:spAutoFit/>
          </a:bodyPr>
          <a:lstStyle/>
          <a:p>
            <a:pPr algn="just" rtl="0" fontAlgn="base">
              <a:spcBef>
                <a:spcPts val="0"/>
              </a:spcBef>
              <a:spcAft>
                <a:spcPts val="0"/>
              </a:spcAft>
              <a:buFont typeface="+mj-lt"/>
              <a:buAutoNum type="arabicPeriod"/>
            </a:pPr>
            <a:r>
              <a:rPr lang="fr-MA" sz="2400" dirty="0">
                <a:latin typeface="Calibri" charset="0"/>
                <a:ea typeface="Calibri" charset="0"/>
                <a:cs typeface="Calibri" charset="0"/>
              </a:rPr>
              <a:t>Identification de trois groupes en fonction de leur expertise et d'influence dans le bassin de Souss Massa</a:t>
            </a:r>
          </a:p>
          <a:p>
            <a:pPr algn="just" rtl="0" fontAlgn="base">
              <a:spcBef>
                <a:spcPts val="0"/>
              </a:spcBef>
              <a:spcAft>
                <a:spcPts val="0"/>
              </a:spcAft>
              <a:buFont typeface="+mj-lt"/>
              <a:buAutoNum type="arabicPeriod"/>
            </a:pPr>
            <a:endParaRPr lang="fr-MA" sz="2400" dirty="0">
              <a:latin typeface="Calibri" charset="0"/>
              <a:ea typeface="Calibri" charset="0"/>
              <a:cs typeface="Calibri" charset="0"/>
            </a:endParaRPr>
          </a:p>
          <a:p>
            <a:pPr algn="just" rtl="0" fontAlgn="base">
              <a:spcBef>
                <a:spcPts val="1000"/>
              </a:spcBef>
              <a:spcAft>
                <a:spcPts val="0"/>
              </a:spcAft>
              <a:buFont typeface="+mj-lt"/>
              <a:buAutoNum type="arabicPeriod"/>
            </a:pPr>
            <a:r>
              <a:rPr lang="fr-MA" sz="2400" dirty="0">
                <a:latin typeface="Calibri" charset="0"/>
                <a:ea typeface="Calibri" charset="0"/>
                <a:cs typeface="Calibri" charset="0"/>
              </a:rPr>
              <a:t>Chaque intervenant a proposé trois variables en </a:t>
            </a:r>
            <a:r>
              <a:rPr lang="fr-MA" sz="2400" dirty="0" err="1">
                <a:latin typeface="Calibri" charset="0"/>
                <a:ea typeface="Calibri" charset="0"/>
                <a:cs typeface="Calibri" charset="0"/>
              </a:rPr>
              <a:t>inter-relation</a:t>
            </a:r>
            <a:r>
              <a:rPr lang="fr-MA" sz="2400" dirty="0">
                <a:latin typeface="Calibri" charset="0"/>
                <a:ea typeface="Calibri" charset="0"/>
                <a:cs typeface="Calibri" charset="0"/>
              </a:rPr>
              <a:t> avec l’eau et/ou l’énergie et/ou l’alimentation (Agriculture) et/ ou les écosystèmes</a:t>
            </a:r>
          </a:p>
        </p:txBody>
      </p:sp>
      <p:pic>
        <p:nvPicPr>
          <p:cNvPr id="17" name="Image 16">
            <a:extLst>
              <a:ext uri="{FF2B5EF4-FFF2-40B4-BE49-F238E27FC236}">
                <a16:creationId xmlns:a16="http://schemas.microsoft.com/office/drawing/2014/main" id="{AB41A034-538B-50EB-4126-37530A767F01}"/>
              </a:ext>
            </a:extLst>
          </p:cNvPr>
          <p:cNvPicPr>
            <a:picLocks noChangeAspect="1"/>
          </p:cNvPicPr>
          <p:nvPr/>
        </p:nvPicPr>
        <p:blipFill>
          <a:blip r:embed="rId2"/>
          <a:stretch>
            <a:fillRect/>
          </a:stretch>
        </p:blipFill>
        <p:spPr>
          <a:xfrm>
            <a:off x="6355300" y="110067"/>
            <a:ext cx="5887499" cy="5003800"/>
          </a:xfrm>
          <a:prstGeom prst="rect">
            <a:avLst/>
          </a:prstGeom>
        </p:spPr>
      </p:pic>
      <p:pic>
        <p:nvPicPr>
          <p:cNvPr id="18" name="Picture 2">
            <a:extLst>
              <a:ext uri="{FF2B5EF4-FFF2-40B4-BE49-F238E27FC236}">
                <a16:creationId xmlns:a16="http://schemas.microsoft.com/office/drawing/2014/main" id="{E3E6D388-6845-F58E-ED92-6EF46E722C2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6857" b="16539"/>
          <a:stretch/>
        </p:blipFill>
        <p:spPr bwMode="auto">
          <a:xfrm rot="1805030">
            <a:off x="9752238" y="3643172"/>
            <a:ext cx="1964003" cy="2628702"/>
          </a:xfrm>
          <a:prstGeom prst="rect">
            <a:avLst/>
          </a:prstGeom>
          <a:noFill/>
          <a:extLst>
            <a:ext uri="{909E8E84-426E-40DD-AFC4-6F175D3DCCD1}">
              <a14:hiddenFill xmlns:a14="http://schemas.microsoft.com/office/drawing/2010/main">
                <a:solidFill>
                  <a:srgbClr val="FFFFFF"/>
                </a:solidFill>
              </a14:hiddenFill>
            </a:ext>
          </a:extLst>
        </p:spPr>
      </p:pic>
      <p:sp>
        <p:nvSpPr>
          <p:cNvPr id="19" name="Titre 4">
            <a:extLst>
              <a:ext uri="{FF2B5EF4-FFF2-40B4-BE49-F238E27FC236}">
                <a16:creationId xmlns:a16="http://schemas.microsoft.com/office/drawing/2014/main" id="{89814764-9CCD-13CC-24BB-ACE8B1EE0E48}"/>
              </a:ext>
            </a:extLst>
          </p:cNvPr>
          <p:cNvSpPr txBox="1">
            <a:spLocks/>
          </p:cNvSpPr>
          <p:nvPr/>
        </p:nvSpPr>
        <p:spPr>
          <a:xfrm>
            <a:off x="-1427570" y="478412"/>
            <a:ext cx="11936819"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r-FR" sz="3600" b="1" dirty="0">
                <a:solidFill>
                  <a:srgbClr val="3399CC"/>
                </a:solidFill>
                <a:latin typeface="+mn-lt"/>
                <a:ea typeface="+mn-ea"/>
                <a:cs typeface="+mn-cs"/>
              </a:rPr>
              <a:t>Méthodologie (Déroulé du travail)</a:t>
            </a:r>
          </a:p>
        </p:txBody>
      </p:sp>
      <p:grpSp>
        <p:nvGrpSpPr>
          <p:cNvPr id="6" name="Grouper 5"/>
          <p:cNvGrpSpPr/>
          <p:nvPr/>
        </p:nvGrpSpPr>
        <p:grpSpPr>
          <a:xfrm>
            <a:off x="-951" y="6095279"/>
            <a:ext cx="12192000" cy="762721"/>
            <a:chOff x="0" y="6119336"/>
            <a:chExt cx="12192000" cy="738664"/>
          </a:xfrm>
        </p:grpSpPr>
        <p:sp>
          <p:nvSpPr>
            <p:cNvPr id="8" name="ZoneTexte 7"/>
            <p:cNvSpPr txBox="1"/>
            <p:nvPr/>
          </p:nvSpPr>
          <p:spPr>
            <a:xfrm>
              <a:off x="0" y="6119336"/>
              <a:ext cx="12192000" cy="738664"/>
            </a:xfrm>
            <a:prstGeom prst="rect">
              <a:avLst/>
            </a:prstGeom>
            <a:solidFill>
              <a:srgbClr val="3399CC"/>
            </a:solidFill>
          </p:spPr>
          <p:txBody>
            <a:bodyPr wrap="square" rtlCol="0">
              <a:spAutoFit/>
            </a:bodyPr>
            <a:lstStyle/>
            <a:p>
              <a:pPr algn="just"/>
              <a:r>
                <a:rPr lang="fr-FR" sz="1400" b="1" dirty="0">
                  <a:solidFill>
                    <a:schemeClr val="bg1"/>
                  </a:solidFill>
                  <a:latin typeface="Times New Roman" charset="0"/>
                  <a:ea typeface="Times New Roman" charset="0"/>
                  <a:cs typeface="Times New Roman" charset="0"/>
                </a:rPr>
                <a:t>Second Atelier</a:t>
              </a:r>
            </a:p>
            <a:p>
              <a:pPr algn="just"/>
              <a:r>
                <a:rPr lang="fr-FR" sz="1400" dirty="0">
                  <a:solidFill>
                    <a:schemeClr val="bg1"/>
                  </a:solidFill>
                  <a:latin typeface="Times New Roman" charset="0"/>
                  <a:ea typeface="Times New Roman" charset="0"/>
                  <a:cs typeface="Times New Roman" charset="0"/>
                </a:rPr>
                <a:t>Opportunités et impacts de l’utilisation de l’eau dessalée et </a:t>
              </a:r>
            </a:p>
            <a:p>
              <a:pPr algn="just"/>
              <a:r>
                <a:rPr lang="fr-FR" sz="1400" dirty="0">
                  <a:solidFill>
                    <a:schemeClr val="bg1"/>
                  </a:solidFill>
                  <a:latin typeface="Times New Roman" charset="0"/>
                  <a:ea typeface="Times New Roman" charset="0"/>
                  <a:cs typeface="Times New Roman" charset="0"/>
                </a:rPr>
                <a:t>d’autres innovations technologiques pour une agriculture durable </a:t>
              </a:r>
            </a:p>
          </p:txBody>
        </p:sp>
        <p:pic>
          <p:nvPicPr>
            <p:cNvPr id="9" name="Image 8"/>
            <p:cNvPicPr>
              <a:picLocks noChangeAspect="1"/>
            </p:cNvPicPr>
            <p:nvPr/>
          </p:nvPicPr>
          <p:blipFill>
            <a:blip r:embed="rId4"/>
            <a:stretch>
              <a:fillRect/>
            </a:stretch>
          </p:blipFill>
          <p:spPr>
            <a:xfrm>
              <a:off x="9983787" y="6119336"/>
              <a:ext cx="2082800" cy="635000"/>
            </a:xfrm>
            <a:prstGeom prst="rect">
              <a:avLst/>
            </a:prstGeom>
          </p:spPr>
        </p:pic>
      </p:grpSp>
    </p:spTree>
    <p:extLst>
      <p:ext uri="{BB962C8B-B14F-4D97-AF65-F5344CB8AC3E}">
        <p14:creationId xmlns:p14="http://schemas.microsoft.com/office/powerpoint/2010/main" val="3852888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a:extLst>
              <a:ext uri="{FF2B5EF4-FFF2-40B4-BE49-F238E27FC236}">
                <a16:creationId xmlns:a16="http://schemas.microsoft.com/office/drawing/2014/main" id="{282B807E-355C-F5B9-DE26-1D6AD0C0DA6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5182" y="2371691"/>
            <a:ext cx="11946818" cy="4408636"/>
          </a:xfrm>
          <a:prstGeom prst="rect">
            <a:avLst/>
          </a:prstGeom>
          <a:noFill/>
          <a:extLst>
            <a:ext uri="{909E8E84-426E-40DD-AFC4-6F175D3DCCD1}">
              <a14:hiddenFill xmlns:a14="http://schemas.microsoft.com/office/drawing/2010/main">
                <a:solidFill>
                  <a:srgbClr val="FFFFFF"/>
                </a:solidFill>
              </a14:hiddenFill>
            </a:ext>
          </a:extLst>
        </p:spPr>
      </p:pic>
      <p:sp>
        <p:nvSpPr>
          <p:cNvPr id="7" name="ZoneTexte 6">
            <a:extLst>
              <a:ext uri="{FF2B5EF4-FFF2-40B4-BE49-F238E27FC236}">
                <a16:creationId xmlns:a16="http://schemas.microsoft.com/office/drawing/2014/main" id="{E73927BE-DA27-55EE-66DF-3E041D7AC80E}"/>
              </a:ext>
            </a:extLst>
          </p:cNvPr>
          <p:cNvSpPr txBox="1"/>
          <p:nvPr/>
        </p:nvSpPr>
        <p:spPr>
          <a:xfrm>
            <a:off x="245538" y="678920"/>
            <a:ext cx="11760199" cy="1692771"/>
          </a:xfrm>
          <a:prstGeom prst="rect">
            <a:avLst/>
          </a:prstGeom>
          <a:noFill/>
        </p:spPr>
        <p:txBody>
          <a:bodyPr wrap="square">
            <a:spAutoFit/>
          </a:bodyPr>
          <a:lstStyle/>
          <a:p>
            <a:pPr algn="just"/>
            <a:r>
              <a:rPr lang="fr-MA" sz="2400" dirty="0">
                <a:latin typeface="Calibri" charset="0"/>
                <a:ea typeface="Calibri" charset="0"/>
                <a:cs typeface="Calibri" charset="0"/>
              </a:rPr>
              <a:t>3. Discussion dans chaque groupe autour des variables et maintien des variables les plus pertinentes (10 à 12 variables)</a:t>
            </a:r>
          </a:p>
          <a:p>
            <a:pPr algn="just" rtl="0">
              <a:spcBef>
                <a:spcPts val="0"/>
              </a:spcBef>
              <a:spcAft>
                <a:spcPts val="0"/>
              </a:spcAft>
            </a:pPr>
            <a:endParaRPr lang="fr-MA" sz="800" dirty="0">
              <a:latin typeface="Calibri" charset="0"/>
              <a:ea typeface="Calibri" charset="0"/>
              <a:cs typeface="Calibri" charset="0"/>
            </a:endParaRPr>
          </a:p>
          <a:p>
            <a:pPr algn="just" rtl="0">
              <a:spcBef>
                <a:spcPts val="0"/>
              </a:spcBef>
              <a:spcAft>
                <a:spcPts val="0"/>
              </a:spcAft>
            </a:pPr>
            <a:r>
              <a:rPr lang="fr-MA" sz="2400" dirty="0">
                <a:latin typeface="Calibri" charset="0"/>
                <a:ea typeface="Calibri" charset="0"/>
                <a:cs typeface="Calibri" charset="0"/>
              </a:rPr>
              <a:t>La discussion a été riche en informations, tant pendant la phase plénière que parmi les membres de chacun des trois sous-groupes constitués.</a:t>
            </a:r>
          </a:p>
        </p:txBody>
      </p:sp>
      <p:sp>
        <p:nvSpPr>
          <p:cNvPr id="8" name="Titre 4">
            <a:extLst>
              <a:ext uri="{FF2B5EF4-FFF2-40B4-BE49-F238E27FC236}">
                <a16:creationId xmlns:a16="http://schemas.microsoft.com/office/drawing/2014/main" id="{BF98096F-1F1B-574F-3324-71E6B9FD9A2A}"/>
              </a:ext>
            </a:extLst>
          </p:cNvPr>
          <p:cNvSpPr txBox="1">
            <a:spLocks/>
          </p:cNvSpPr>
          <p:nvPr/>
        </p:nvSpPr>
        <p:spPr>
          <a:xfrm>
            <a:off x="157229" y="0"/>
            <a:ext cx="11936819"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r-FR" sz="3600" b="1" dirty="0">
                <a:solidFill>
                  <a:srgbClr val="3399CC"/>
                </a:solidFill>
                <a:latin typeface="+mn-lt"/>
                <a:ea typeface="+mn-ea"/>
                <a:cs typeface="+mn-cs"/>
              </a:rPr>
              <a:t>Méthodologie (Déroulé du travail)</a:t>
            </a:r>
          </a:p>
        </p:txBody>
      </p:sp>
    </p:spTree>
    <p:extLst>
      <p:ext uri="{BB962C8B-B14F-4D97-AF65-F5344CB8AC3E}">
        <p14:creationId xmlns:p14="http://schemas.microsoft.com/office/powerpoint/2010/main" val="39348932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ZoneTexte 10">
            <a:extLst>
              <a:ext uri="{FF2B5EF4-FFF2-40B4-BE49-F238E27FC236}">
                <a16:creationId xmlns:a16="http://schemas.microsoft.com/office/drawing/2014/main" id="{A85541F3-2CEE-9C6A-A3DD-4D66AF20E4D1}"/>
              </a:ext>
            </a:extLst>
          </p:cNvPr>
          <p:cNvSpPr txBox="1"/>
          <p:nvPr/>
        </p:nvSpPr>
        <p:spPr>
          <a:xfrm>
            <a:off x="5930650" y="801933"/>
            <a:ext cx="6134986" cy="1938992"/>
          </a:xfrm>
          <a:prstGeom prst="rect">
            <a:avLst/>
          </a:prstGeom>
          <a:noFill/>
        </p:spPr>
        <p:txBody>
          <a:bodyPr wrap="square">
            <a:spAutoFit/>
          </a:bodyPr>
          <a:lstStyle/>
          <a:p>
            <a:pPr algn="just"/>
            <a:r>
              <a:rPr lang="fr-FR" sz="2400" dirty="0">
                <a:latin typeface="Calibri" charset="0"/>
                <a:ea typeface="Calibri" charset="0"/>
                <a:cs typeface="Calibri" charset="0"/>
              </a:rPr>
              <a:t>Une première version du CLD a été crée en collaboration avec toutes les parties prenantes lors de ce premier atelier; elle rassemble toutes les composantes du WEFE, y compris les composantes socio-économiques. </a:t>
            </a:r>
          </a:p>
        </p:txBody>
      </p:sp>
      <p:sp>
        <p:nvSpPr>
          <p:cNvPr id="13" name="ZoneTexte 12">
            <a:extLst>
              <a:ext uri="{FF2B5EF4-FFF2-40B4-BE49-F238E27FC236}">
                <a16:creationId xmlns:a16="http://schemas.microsoft.com/office/drawing/2014/main" id="{917AB40D-C526-778D-B548-6E16116DFF79}"/>
              </a:ext>
            </a:extLst>
          </p:cNvPr>
          <p:cNvSpPr txBox="1"/>
          <p:nvPr/>
        </p:nvSpPr>
        <p:spPr>
          <a:xfrm>
            <a:off x="147231" y="801933"/>
            <a:ext cx="5534249" cy="830997"/>
          </a:xfrm>
          <a:prstGeom prst="rect">
            <a:avLst/>
          </a:prstGeom>
          <a:noFill/>
        </p:spPr>
        <p:txBody>
          <a:bodyPr wrap="square">
            <a:spAutoFit/>
          </a:bodyPr>
          <a:lstStyle/>
          <a:p>
            <a:pPr algn="just"/>
            <a:r>
              <a:rPr lang="fr-FR" sz="2400" dirty="0">
                <a:latin typeface="Calibri" charset="0"/>
                <a:ea typeface="Calibri" charset="0"/>
                <a:cs typeface="Calibri" charset="0"/>
              </a:rPr>
              <a:t>Chaque groupe a établi les composantes de son CLD</a:t>
            </a:r>
          </a:p>
        </p:txBody>
      </p:sp>
      <p:pic>
        <p:nvPicPr>
          <p:cNvPr id="1026" name="Picture 2">
            <a:extLst>
              <a:ext uri="{FF2B5EF4-FFF2-40B4-BE49-F238E27FC236}">
                <a16:creationId xmlns:a16="http://schemas.microsoft.com/office/drawing/2014/main" id="{201ACD83-B5B5-8004-52EE-DE5DDC07A58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4915" y="2183542"/>
            <a:ext cx="5039836" cy="3596909"/>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74C16E83-0488-EDC8-39CA-E39745EAD49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49207" y="2792336"/>
            <a:ext cx="4415327" cy="3394592"/>
          </a:xfrm>
          <a:prstGeom prst="rect">
            <a:avLst/>
          </a:prstGeom>
          <a:noFill/>
          <a:extLst>
            <a:ext uri="{909E8E84-426E-40DD-AFC4-6F175D3DCCD1}">
              <a14:hiddenFill xmlns:a14="http://schemas.microsoft.com/office/drawing/2010/main">
                <a:solidFill>
                  <a:srgbClr val="FFFFFF"/>
                </a:solidFill>
              </a14:hiddenFill>
            </a:ext>
          </a:extLst>
        </p:spPr>
      </p:pic>
      <p:sp>
        <p:nvSpPr>
          <p:cNvPr id="15" name="Titre 4">
            <a:extLst>
              <a:ext uri="{FF2B5EF4-FFF2-40B4-BE49-F238E27FC236}">
                <a16:creationId xmlns:a16="http://schemas.microsoft.com/office/drawing/2014/main" id="{C644C94A-5248-5F08-CE44-0B567DBF6B19}"/>
              </a:ext>
            </a:extLst>
          </p:cNvPr>
          <p:cNvSpPr txBox="1">
            <a:spLocks/>
          </p:cNvSpPr>
          <p:nvPr/>
        </p:nvSpPr>
        <p:spPr>
          <a:xfrm>
            <a:off x="147231" y="0"/>
            <a:ext cx="11936819"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r-FR" sz="3600" b="1" dirty="0">
                <a:solidFill>
                  <a:srgbClr val="3399CC"/>
                </a:solidFill>
                <a:latin typeface="+mn-lt"/>
                <a:ea typeface="+mn-ea"/>
                <a:cs typeface="+mn-cs"/>
              </a:rPr>
              <a:t>Méthodologie (Déroulé du travail)</a:t>
            </a:r>
          </a:p>
        </p:txBody>
      </p:sp>
      <p:grpSp>
        <p:nvGrpSpPr>
          <p:cNvPr id="7" name="Grouper 6"/>
          <p:cNvGrpSpPr/>
          <p:nvPr/>
        </p:nvGrpSpPr>
        <p:grpSpPr>
          <a:xfrm>
            <a:off x="-951" y="6095279"/>
            <a:ext cx="12192000" cy="762721"/>
            <a:chOff x="0" y="6119336"/>
            <a:chExt cx="12192000" cy="738664"/>
          </a:xfrm>
        </p:grpSpPr>
        <p:sp>
          <p:nvSpPr>
            <p:cNvPr id="8" name="ZoneTexte 7"/>
            <p:cNvSpPr txBox="1"/>
            <p:nvPr/>
          </p:nvSpPr>
          <p:spPr>
            <a:xfrm>
              <a:off x="0" y="6119336"/>
              <a:ext cx="12192000" cy="738664"/>
            </a:xfrm>
            <a:prstGeom prst="rect">
              <a:avLst/>
            </a:prstGeom>
            <a:solidFill>
              <a:srgbClr val="3399CC"/>
            </a:solidFill>
          </p:spPr>
          <p:txBody>
            <a:bodyPr wrap="square" rtlCol="0">
              <a:spAutoFit/>
            </a:bodyPr>
            <a:lstStyle/>
            <a:p>
              <a:pPr algn="just"/>
              <a:r>
                <a:rPr lang="fr-FR" sz="1400" b="1" dirty="0">
                  <a:solidFill>
                    <a:schemeClr val="bg1"/>
                  </a:solidFill>
                  <a:latin typeface="Times New Roman" charset="0"/>
                  <a:ea typeface="Times New Roman" charset="0"/>
                  <a:cs typeface="Times New Roman" charset="0"/>
                </a:rPr>
                <a:t>Second Atelier</a:t>
              </a:r>
            </a:p>
            <a:p>
              <a:pPr algn="just"/>
              <a:r>
                <a:rPr lang="fr-FR" sz="1400" dirty="0">
                  <a:solidFill>
                    <a:schemeClr val="bg1"/>
                  </a:solidFill>
                  <a:latin typeface="Times New Roman" charset="0"/>
                  <a:ea typeface="Times New Roman" charset="0"/>
                  <a:cs typeface="Times New Roman" charset="0"/>
                </a:rPr>
                <a:t>Opportunités et impacts de l’utilisation de l’eau dessalée et </a:t>
              </a:r>
            </a:p>
            <a:p>
              <a:pPr algn="just"/>
              <a:r>
                <a:rPr lang="fr-FR" sz="1400" dirty="0">
                  <a:solidFill>
                    <a:schemeClr val="bg1"/>
                  </a:solidFill>
                  <a:latin typeface="Times New Roman" charset="0"/>
                  <a:ea typeface="Times New Roman" charset="0"/>
                  <a:cs typeface="Times New Roman" charset="0"/>
                </a:rPr>
                <a:t>d’autres innovations technologiques pour une agriculture durable </a:t>
              </a:r>
            </a:p>
          </p:txBody>
        </p:sp>
        <p:pic>
          <p:nvPicPr>
            <p:cNvPr id="9" name="Image 8"/>
            <p:cNvPicPr>
              <a:picLocks noChangeAspect="1"/>
            </p:cNvPicPr>
            <p:nvPr/>
          </p:nvPicPr>
          <p:blipFill>
            <a:blip r:embed="rId5"/>
            <a:stretch>
              <a:fillRect/>
            </a:stretch>
          </p:blipFill>
          <p:spPr>
            <a:xfrm>
              <a:off x="9983787" y="6119336"/>
              <a:ext cx="2082800" cy="635000"/>
            </a:xfrm>
            <a:prstGeom prst="rect">
              <a:avLst/>
            </a:prstGeom>
          </p:spPr>
        </p:pic>
      </p:grpSp>
    </p:spTree>
    <p:extLst>
      <p:ext uri="{BB962C8B-B14F-4D97-AF65-F5344CB8AC3E}">
        <p14:creationId xmlns:p14="http://schemas.microsoft.com/office/powerpoint/2010/main" val="5008194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79"/>
        <p:cNvGrpSpPr/>
        <p:nvPr/>
      </p:nvGrpSpPr>
      <p:grpSpPr>
        <a:xfrm>
          <a:off x="0" y="0"/>
          <a:ext cx="0" cy="0"/>
          <a:chOff x="0" y="0"/>
          <a:chExt cx="0" cy="0"/>
        </a:xfrm>
      </p:grpSpPr>
      <p:pic>
        <p:nvPicPr>
          <p:cNvPr id="481" name="Google Shape;481;g2a5b22a8237_0_112"/>
          <p:cNvPicPr preferRelativeResize="0"/>
          <p:nvPr/>
        </p:nvPicPr>
        <p:blipFill>
          <a:blip r:embed="rId3">
            <a:alphaModFix/>
          </a:blip>
          <a:stretch>
            <a:fillRect/>
          </a:stretch>
        </p:blipFill>
        <p:spPr>
          <a:xfrm>
            <a:off x="0" y="234188"/>
            <a:ext cx="11853333" cy="5861091"/>
          </a:xfrm>
          <a:prstGeom prst="rect">
            <a:avLst/>
          </a:prstGeom>
          <a:noFill/>
          <a:ln>
            <a:noFill/>
          </a:ln>
        </p:spPr>
      </p:pic>
      <p:sp>
        <p:nvSpPr>
          <p:cNvPr id="2" name="Titre 4">
            <a:extLst>
              <a:ext uri="{FF2B5EF4-FFF2-40B4-BE49-F238E27FC236}">
                <a16:creationId xmlns:a16="http://schemas.microsoft.com/office/drawing/2014/main" id="{98A8BBD8-FDC3-5E6B-63EF-1487B5A7ECDE}"/>
              </a:ext>
            </a:extLst>
          </p:cNvPr>
          <p:cNvSpPr txBox="1">
            <a:spLocks/>
          </p:cNvSpPr>
          <p:nvPr/>
        </p:nvSpPr>
        <p:spPr>
          <a:xfrm>
            <a:off x="147230" y="0"/>
            <a:ext cx="11936819"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algn="ctr" defTabSz="914400" rtl="1" eaLnBrk="1" latinLnBrk="0" hangingPunct="1">
              <a:lnSpc>
                <a:spcPct val="90000"/>
              </a:lnSpc>
              <a:spcBef>
                <a:spcPct val="0"/>
              </a:spcBef>
              <a:buNone/>
            </a:pPr>
            <a:r>
              <a:rPr lang="fr-FR" b="1" dirty="0">
                <a:solidFill>
                  <a:srgbClr val="0070C0"/>
                </a:solidFill>
                <a:latin typeface="AkayaKanadaka" panose="02010502080401010103" pitchFamily="2" charset="77"/>
                <a:cs typeface="AkayaKanadaka" panose="02010502080401010103" pitchFamily="2" charset="77"/>
              </a:rPr>
              <a:t> </a:t>
            </a:r>
            <a:r>
              <a:rPr lang="fr-FR" sz="3600" b="1" dirty="0">
                <a:solidFill>
                  <a:srgbClr val="3399CC"/>
                </a:solidFill>
                <a:latin typeface="+mn-lt"/>
                <a:ea typeface="+mn-ea"/>
                <a:cs typeface="+mn-cs"/>
              </a:rPr>
              <a:t>La Boucle de Causal Loup (CLD)</a:t>
            </a:r>
          </a:p>
        </p:txBody>
      </p:sp>
      <p:grpSp>
        <p:nvGrpSpPr>
          <p:cNvPr id="4" name="Grouper 3"/>
          <p:cNvGrpSpPr/>
          <p:nvPr/>
        </p:nvGrpSpPr>
        <p:grpSpPr>
          <a:xfrm>
            <a:off x="-951" y="6095279"/>
            <a:ext cx="12192000" cy="762721"/>
            <a:chOff x="0" y="6119336"/>
            <a:chExt cx="12192000" cy="738664"/>
          </a:xfrm>
        </p:grpSpPr>
        <p:sp>
          <p:nvSpPr>
            <p:cNvPr id="5" name="ZoneTexte 4"/>
            <p:cNvSpPr txBox="1"/>
            <p:nvPr/>
          </p:nvSpPr>
          <p:spPr>
            <a:xfrm>
              <a:off x="0" y="6119336"/>
              <a:ext cx="12192000" cy="738664"/>
            </a:xfrm>
            <a:prstGeom prst="rect">
              <a:avLst/>
            </a:prstGeom>
            <a:solidFill>
              <a:srgbClr val="3399CC"/>
            </a:solidFill>
          </p:spPr>
          <p:txBody>
            <a:bodyPr wrap="square" rtlCol="0">
              <a:spAutoFit/>
            </a:bodyPr>
            <a:lstStyle/>
            <a:p>
              <a:pPr algn="just"/>
              <a:r>
                <a:rPr lang="fr-FR" sz="1400" b="1" dirty="0">
                  <a:solidFill>
                    <a:schemeClr val="bg1"/>
                  </a:solidFill>
                  <a:latin typeface="Times New Roman" charset="0"/>
                  <a:ea typeface="Times New Roman" charset="0"/>
                  <a:cs typeface="Times New Roman" charset="0"/>
                </a:rPr>
                <a:t>Second Atelier</a:t>
              </a:r>
            </a:p>
            <a:p>
              <a:pPr algn="just"/>
              <a:r>
                <a:rPr lang="fr-FR" sz="1400" dirty="0">
                  <a:solidFill>
                    <a:schemeClr val="bg1"/>
                  </a:solidFill>
                  <a:latin typeface="Times New Roman" charset="0"/>
                  <a:ea typeface="Times New Roman" charset="0"/>
                  <a:cs typeface="Times New Roman" charset="0"/>
                </a:rPr>
                <a:t>Opportunités et impacts de l’utilisation de l’eau dessalée et </a:t>
              </a:r>
            </a:p>
            <a:p>
              <a:pPr algn="just"/>
              <a:r>
                <a:rPr lang="fr-FR" sz="1400" dirty="0">
                  <a:solidFill>
                    <a:schemeClr val="bg1"/>
                  </a:solidFill>
                  <a:latin typeface="Times New Roman" charset="0"/>
                  <a:ea typeface="Times New Roman" charset="0"/>
                  <a:cs typeface="Times New Roman" charset="0"/>
                </a:rPr>
                <a:t>d’autres innovations technologiques pour une agriculture durable </a:t>
              </a:r>
            </a:p>
          </p:txBody>
        </p:sp>
        <p:pic>
          <p:nvPicPr>
            <p:cNvPr id="6" name="Image 5"/>
            <p:cNvPicPr>
              <a:picLocks noChangeAspect="1"/>
            </p:cNvPicPr>
            <p:nvPr/>
          </p:nvPicPr>
          <p:blipFill>
            <a:blip r:embed="rId4"/>
            <a:stretch>
              <a:fillRect/>
            </a:stretch>
          </p:blipFill>
          <p:spPr>
            <a:xfrm>
              <a:off x="9983787" y="6119336"/>
              <a:ext cx="2082800" cy="635000"/>
            </a:xfrm>
            <a:prstGeom prst="rect">
              <a:avLst/>
            </a:prstGeom>
          </p:spPr>
        </p:pic>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4BFC4DB-13A5-207C-DF6C-31B47C553CD5}"/>
              </a:ext>
            </a:extLst>
          </p:cNvPr>
          <p:cNvSpPr/>
          <p:nvPr/>
        </p:nvSpPr>
        <p:spPr>
          <a:xfrm>
            <a:off x="2336800" y="419100"/>
            <a:ext cx="1981200" cy="243681"/>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fr-FR"/>
          </a:p>
        </p:txBody>
      </p:sp>
      <p:pic>
        <p:nvPicPr>
          <p:cNvPr id="6" name="Image 5">
            <a:extLst>
              <a:ext uri="{FF2B5EF4-FFF2-40B4-BE49-F238E27FC236}">
                <a16:creationId xmlns:a16="http://schemas.microsoft.com/office/drawing/2014/main" id="{790FBC41-F93A-AFCE-A634-DB472EFEB352}"/>
              </a:ext>
            </a:extLst>
          </p:cNvPr>
          <p:cNvPicPr>
            <a:picLocks noChangeAspect="1"/>
          </p:cNvPicPr>
          <p:nvPr/>
        </p:nvPicPr>
        <p:blipFill>
          <a:blip r:embed="rId3"/>
          <a:stretch>
            <a:fillRect/>
          </a:stretch>
        </p:blipFill>
        <p:spPr>
          <a:xfrm>
            <a:off x="3937340" y="192177"/>
            <a:ext cx="8128296" cy="5903102"/>
          </a:xfrm>
          <a:prstGeom prst="rect">
            <a:avLst/>
          </a:prstGeom>
        </p:spPr>
      </p:pic>
      <p:sp>
        <p:nvSpPr>
          <p:cNvPr id="7" name="Titre 4">
            <a:extLst>
              <a:ext uri="{FF2B5EF4-FFF2-40B4-BE49-F238E27FC236}">
                <a16:creationId xmlns:a16="http://schemas.microsoft.com/office/drawing/2014/main" id="{FD0AA2B6-BDFD-B13E-49B7-93D6FD3145EA}"/>
              </a:ext>
            </a:extLst>
          </p:cNvPr>
          <p:cNvSpPr txBox="1">
            <a:spLocks/>
          </p:cNvSpPr>
          <p:nvPr/>
        </p:nvSpPr>
        <p:spPr>
          <a:xfrm>
            <a:off x="-2626" y="330200"/>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b="1" dirty="0">
                <a:solidFill>
                  <a:srgbClr val="0070C0"/>
                </a:solidFill>
                <a:latin typeface="AkayaKanadaka" panose="02010502080401010103" pitchFamily="2" charset="77"/>
                <a:cs typeface="AkayaKanadaka" panose="02010502080401010103" pitchFamily="2" charset="77"/>
              </a:rPr>
              <a:t>Post – </a:t>
            </a:r>
            <a:r>
              <a:rPr lang="fr-FR" b="1" dirty="0" err="1">
                <a:solidFill>
                  <a:srgbClr val="0070C0"/>
                </a:solidFill>
                <a:latin typeface="AkayaKanadaka" panose="02010502080401010103" pitchFamily="2" charset="77"/>
                <a:cs typeface="AkayaKanadaka" panose="02010502080401010103" pitchFamily="2" charset="77"/>
              </a:rPr>
              <a:t>produced</a:t>
            </a:r>
            <a:r>
              <a:rPr lang="fr-FR" b="1" dirty="0">
                <a:solidFill>
                  <a:srgbClr val="0070C0"/>
                </a:solidFill>
                <a:latin typeface="AkayaKanadaka" panose="02010502080401010103" pitchFamily="2" charset="77"/>
                <a:cs typeface="AkayaKanadaka" panose="02010502080401010103" pitchFamily="2" charset="77"/>
              </a:rPr>
              <a:t> CLD</a:t>
            </a:r>
          </a:p>
        </p:txBody>
      </p:sp>
      <p:grpSp>
        <p:nvGrpSpPr>
          <p:cNvPr id="8" name="Grouper 7"/>
          <p:cNvGrpSpPr/>
          <p:nvPr/>
        </p:nvGrpSpPr>
        <p:grpSpPr>
          <a:xfrm>
            <a:off x="-951" y="6095279"/>
            <a:ext cx="12192000" cy="762721"/>
            <a:chOff x="0" y="6119336"/>
            <a:chExt cx="12192000" cy="738664"/>
          </a:xfrm>
        </p:grpSpPr>
        <p:sp>
          <p:nvSpPr>
            <p:cNvPr id="9" name="ZoneTexte 8"/>
            <p:cNvSpPr txBox="1"/>
            <p:nvPr/>
          </p:nvSpPr>
          <p:spPr>
            <a:xfrm>
              <a:off x="0" y="6119336"/>
              <a:ext cx="12192000" cy="738664"/>
            </a:xfrm>
            <a:prstGeom prst="rect">
              <a:avLst/>
            </a:prstGeom>
            <a:solidFill>
              <a:srgbClr val="3399CC"/>
            </a:solidFill>
          </p:spPr>
          <p:txBody>
            <a:bodyPr wrap="square" rtlCol="0">
              <a:spAutoFit/>
            </a:bodyPr>
            <a:lstStyle/>
            <a:p>
              <a:pPr algn="just"/>
              <a:r>
                <a:rPr lang="fr-FR" sz="1400" b="1" dirty="0">
                  <a:solidFill>
                    <a:schemeClr val="bg1"/>
                  </a:solidFill>
                  <a:latin typeface="Times New Roman" charset="0"/>
                  <a:ea typeface="Times New Roman" charset="0"/>
                  <a:cs typeface="Times New Roman" charset="0"/>
                </a:rPr>
                <a:t>Second Atelier</a:t>
              </a:r>
            </a:p>
            <a:p>
              <a:pPr algn="just"/>
              <a:r>
                <a:rPr lang="fr-FR" sz="1400" dirty="0">
                  <a:solidFill>
                    <a:schemeClr val="bg1"/>
                  </a:solidFill>
                  <a:latin typeface="Times New Roman" charset="0"/>
                  <a:ea typeface="Times New Roman" charset="0"/>
                  <a:cs typeface="Times New Roman" charset="0"/>
                </a:rPr>
                <a:t>Opportunités et impacts de l’utilisation de l’eau dessalée et </a:t>
              </a:r>
            </a:p>
            <a:p>
              <a:pPr algn="just"/>
              <a:r>
                <a:rPr lang="fr-FR" sz="1400" dirty="0">
                  <a:solidFill>
                    <a:schemeClr val="bg1"/>
                  </a:solidFill>
                  <a:latin typeface="Times New Roman" charset="0"/>
                  <a:ea typeface="Times New Roman" charset="0"/>
                  <a:cs typeface="Times New Roman" charset="0"/>
                </a:rPr>
                <a:t>d’autres innovations technologiques pour une agriculture durable </a:t>
              </a:r>
            </a:p>
          </p:txBody>
        </p:sp>
        <p:pic>
          <p:nvPicPr>
            <p:cNvPr id="10" name="Image 9"/>
            <p:cNvPicPr>
              <a:picLocks noChangeAspect="1"/>
            </p:cNvPicPr>
            <p:nvPr/>
          </p:nvPicPr>
          <p:blipFill>
            <a:blip r:embed="rId4"/>
            <a:stretch>
              <a:fillRect/>
            </a:stretch>
          </p:blipFill>
          <p:spPr>
            <a:xfrm>
              <a:off x="9983787" y="6119336"/>
              <a:ext cx="2082800" cy="635000"/>
            </a:xfrm>
            <a:prstGeom prst="rect">
              <a:avLst/>
            </a:prstGeom>
          </p:spPr>
        </p:pic>
      </p:grpSp>
    </p:spTree>
    <p:extLst>
      <p:ext uri="{BB962C8B-B14F-4D97-AF65-F5344CB8AC3E}">
        <p14:creationId xmlns:p14="http://schemas.microsoft.com/office/powerpoint/2010/main" val="492387306"/>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29A047C5273CF84EBAF14E4C8AE7C0C8" ma:contentTypeVersion="17" ma:contentTypeDescription="Create a new document." ma:contentTypeScope="" ma:versionID="d60952ae0d5692556a3431a241dbda7c">
  <xsd:schema xmlns:xsd="http://www.w3.org/2001/XMLSchema" xmlns:xs="http://www.w3.org/2001/XMLSchema" xmlns:p="http://schemas.microsoft.com/office/2006/metadata/properties" xmlns:ns2="4b617e2e-c8e0-40d4-bdb0-fd929331b5b1" xmlns:ns3="b8906c08-a2bb-45e2-b808-cae78925ac35" targetNamespace="http://schemas.microsoft.com/office/2006/metadata/properties" ma:root="true" ma:fieldsID="872af2b063f13a51b8efe907d5dd7936" ns2:_="" ns3:_="">
    <xsd:import namespace="4b617e2e-c8e0-40d4-bdb0-fd929331b5b1"/>
    <xsd:import namespace="b8906c08-a2bb-45e2-b808-cae78925ac35"/>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2:MediaServiceDateTaken" minOccurs="0"/>
                <xsd:element ref="ns3:SharedWithUsers" minOccurs="0"/>
                <xsd:element ref="ns3:SharedWithDetails" minOccurs="0"/>
                <xsd:element ref="ns2:MediaLengthInSeconds" minOccurs="0"/>
                <xsd:element ref="ns2:MediaServiceLoca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17e2e-c8e0-40d4-bdb0-fd929331b5b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356c12fd-eed1-4216-b350-4dbda074ec7f" ma:termSetId="09814cd3-568e-fe90-9814-8d621ff8fb84" ma:anchorId="fba54fb3-c3e1-fe81-a776-ca4b69148c4d" ma:open="true" ma:isKeyword="false">
      <xsd:complexType>
        <xsd:sequence>
          <xsd:element ref="pc:Terms" minOccurs="0" maxOccurs="1"/>
        </xsd:sequence>
      </xsd:complex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MediaServiceLocation" ma:index="22" nillable="true" ma:displayName="Location" ma:internalName="MediaServiceLocation" ma:readOnly="true">
      <xsd:simpleType>
        <xsd:restriction base="dms:Text"/>
      </xsd:simple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b8906c08-a2bb-45e2-b808-cae78925ac35"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16d724f4-e115-43ca-8c37-35d7c31ee655}" ma:internalName="TaxCatchAll" ma:showField="CatchAllData" ma:web="b8906c08-a2bb-45e2-b808-cae78925ac35">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A02A4A6-1EED-4DD1-BFDB-89E109812C3C}">
  <ds:schemaRefs>
    <ds:schemaRef ds:uri="http://schemas.microsoft.com/sharepoint/v3/contenttype/forms"/>
  </ds:schemaRefs>
</ds:datastoreItem>
</file>

<file path=customXml/itemProps2.xml><?xml version="1.0" encoding="utf-8"?>
<ds:datastoreItem xmlns:ds="http://schemas.openxmlformats.org/officeDocument/2006/customXml" ds:itemID="{44A7B8E3-11E0-4598-BC20-70770B48F20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17e2e-c8e0-40d4-bdb0-fd929331b5b1"/>
    <ds:schemaRef ds:uri="b8906c08-a2bb-45e2-b808-cae78925ac3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1587</TotalTime>
  <Words>1086</Words>
  <Application>Microsoft Office PowerPoint</Application>
  <PresentationFormat>Widescreen</PresentationFormat>
  <Paragraphs>193</Paragraphs>
  <Slides>16</Slides>
  <Notes>14</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Thème Office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Variables clés</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Houda TAIMOURYA</dc:creator>
  <cp:lastModifiedBy>Mounia ENNAMI</cp:lastModifiedBy>
  <cp:revision>21</cp:revision>
  <dcterms:created xsi:type="dcterms:W3CDTF">2024-01-27T11:09:49Z</dcterms:created>
  <dcterms:modified xsi:type="dcterms:W3CDTF">2024-04-23T12:08:22Z</dcterms:modified>
</cp:coreProperties>
</file>