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entation.xml" ContentType="application/vnd.openxmlformats-officedocument.presentationml.presentation.main+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2.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2"/>
  </p:notesMasterIdLst>
  <p:sldIdLst>
    <p:sldId id="259" r:id="rId2"/>
    <p:sldId id="258" r:id="rId3"/>
    <p:sldId id="257" r:id="rId4"/>
    <p:sldId id="289" r:id="rId5"/>
    <p:sldId id="290" r:id="rId6"/>
    <p:sldId id="300" r:id="rId7"/>
    <p:sldId id="294" r:id="rId8"/>
    <p:sldId id="260" r:id="rId9"/>
    <p:sldId id="295" r:id="rId10"/>
    <p:sldId id="291" r:id="rId11"/>
  </p:sldIdLst>
  <p:sldSz cx="12192000" cy="6858000"/>
  <p:notesSz cx="6858000" cy="9144000"/>
  <p:embeddedFontLst>
    <p:embeddedFont>
      <p:font typeface="Century Gothic" panose="020B0502020202020204" pitchFamily="34" charset="0"/>
      <p:regular r:id="rId13"/>
      <p:bold r:id="rId14"/>
      <p:italic r:id="rId15"/>
      <p:boldItalic r:id="rId16"/>
    </p:embeddedFont>
    <p:embeddedFont>
      <p:font typeface="Cy Grotesk Key" panose="020B0604020202020204" pitchFamily="34" charset="0"/>
      <p:regular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4" roundtripDataSignature="AMtx7mhLIPBzhfru4bhPEwF3BrGvpC6+7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86"/>
  </p:normalViewPr>
  <p:slideViewPr>
    <p:cSldViewPr snapToGrid="0">
      <p:cViewPr varScale="1">
        <p:scale>
          <a:sx n="90" d="100"/>
          <a:sy n="90" d="100"/>
        </p:scale>
        <p:origin x="232"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26"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4.fntdata"/><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customschemas.google.com/relationships/presentationmetadata" Target="metadata"/><Relationship Id="rId5" Type="http://schemas.openxmlformats.org/officeDocument/2006/relationships/slide" Target="slides/slide4.xml"/><Relationship Id="rId15" Type="http://schemas.openxmlformats.org/officeDocument/2006/relationships/font" Target="fonts/font3.fntdata"/><Relationship Id="rId28"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7" Type="http://schemas.openxmlformats.org/officeDocument/2006/relationships/theme" Target="theme/them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381000" y="685800"/>
            <a:ext cx="6096000" cy="3429000"/>
          </a:xfrm>
        </p:spPr>
      </p:sp>
      <p:sp>
        <p:nvSpPr>
          <p:cNvPr id="3" name="Marcador de Posição de Notas 2"/>
          <p:cNvSpPr>
            <a:spLocks noGrp="1"/>
          </p:cNvSpPr>
          <p:nvPr>
            <p:ph type="body" idx="1"/>
          </p:nvPr>
        </p:nvSpPr>
        <p:spPr/>
        <p:txBody>
          <a:bodyPr/>
          <a:lstStyle/>
          <a:p>
            <a:r>
              <a:rPr lang="en-US" dirty="0"/>
              <a:t>For this exercise we will divide the participants into groups. And it is necessary to have the diagram printed for each group of participants. Each group can have a maximum of ten participants. But this is flexible</a:t>
            </a:r>
          </a:p>
          <a:p>
            <a:r>
              <a:rPr lang="en-US" dirty="0"/>
              <a:t>The key question for this exercise is</a:t>
            </a:r>
            <a:endParaRPr lang="es-ES" dirty="0"/>
          </a:p>
        </p:txBody>
      </p:sp>
      <p:sp>
        <p:nvSpPr>
          <p:cNvPr id="4" name="Marcador de Posição do Número do Diapositivo 3"/>
          <p:cNvSpPr>
            <a:spLocks noGrp="1"/>
          </p:cNvSpPr>
          <p:nvPr>
            <p:ph type="sldNum" sz="quarter" idx="5"/>
          </p:nvPr>
        </p:nvSpPr>
        <p:spPr/>
        <p:txBody>
          <a:bodyPr/>
          <a:lstStyle/>
          <a:p>
            <a:fld id="{2AC48041-AA7B-4B58-98CD-AC16F25E96AB}" type="slidenum">
              <a:rPr lang="es-ES" smtClean="0"/>
              <a:t>1</a:t>
            </a:fld>
            <a:endParaRPr lang="es-ES"/>
          </a:p>
        </p:txBody>
      </p:sp>
    </p:spTree>
    <p:extLst>
      <p:ext uri="{BB962C8B-B14F-4D97-AF65-F5344CB8AC3E}">
        <p14:creationId xmlns:p14="http://schemas.microsoft.com/office/powerpoint/2010/main" val="3085442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5" name="Google Shape;9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9135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65f41a3842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3" name="Google Shape;113;g265f41a3842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381000" y="685800"/>
            <a:ext cx="6096000" cy="3429000"/>
          </a:xfrm>
        </p:spPr>
      </p:sp>
      <p:sp>
        <p:nvSpPr>
          <p:cNvPr id="3" name="Marcador de Posição de Notas 2"/>
          <p:cNvSpPr>
            <a:spLocks noGrp="1"/>
          </p:cNvSpPr>
          <p:nvPr>
            <p:ph type="body" idx="1"/>
          </p:nvPr>
        </p:nvSpPr>
        <p:spPr/>
        <p:txBody>
          <a:bodyPr/>
          <a:lstStyle/>
          <a:p>
            <a:pPr algn="l">
              <a:lnSpc>
                <a:spcPct val="115000"/>
              </a:lnSpc>
              <a:spcAft>
                <a:spcPts val="600"/>
              </a:spcAft>
            </a:pPr>
            <a:r>
              <a:rPr lang="en-GB" sz="1800" dirty="0">
                <a:effectLst/>
                <a:latin typeface="Calibri" panose="020F0502020204030204" pitchFamily="34" charset="0"/>
                <a:ea typeface="Calibri" panose="020F0502020204030204" pitchFamily="34" charset="0"/>
                <a:cs typeface="Calibri" panose="020F0502020204030204" pitchFamily="34" charset="0"/>
              </a:rPr>
              <a:t> Each participant thinks about this question and discuss with the others participants. First identifies solutions in the CLD and each participant could write other solutions on a post-it; one idea per post-it, share the solutions they have put on the post-it with their group, discusses them with each other and puts them in the CLD.</a:t>
            </a:r>
            <a:endParaRPr lang="es-ES" sz="1800" dirty="0">
              <a:effectLst/>
              <a:latin typeface="Calibri" panose="020F0502020204030204" pitchFamily="34" charset="0"/>
              <a:ea typeface="Calibri" panose="020F0502020204030204" pitchFamily="34" charset="0"/>
              <a:cs typeface="Calibri" panose="020F0502020204030204" pitchFamily="34" charset="0"/>
            </a:endParaRPr>
          </a:p>
          <a:p>
            <a:endParaRPr lang="es-ES" dirty="0"/>
          </a:p>
        </p:txBody>
      </p:sp>
      <p:sp>
        <p:nvSpPr>
          <p:cNvPr id="4" name="Marcador de Posição do Número do Diapositivo 3"/>
          <p:cNvSpPr>
            <a:spLocks noGrp="1"/>
          </p:cNvSpPr>
          <p:nvPr>
            <p:ph type="sldNum" sz="quarter" idx="5"/>
          </p:nvPr>
        </p:nvSpPr>
        <p:spPr/>
        <p:txBody>
          <a:bodyPr/>
          <a:lstStyle/>
          <a:p>
            <a:fld id="{2AC48041-AA7B-4B58-98CD-AC16F25E96AB}" type="slidenum">
              <a:rPr lang="es-ES" smtClean="0"/>
              <a:t>4</a:t>
            </a:fld>
            <a:endParaRPr lang="es-ES"/>
          </a:p>
        </p:txBody>
      </p:sp>
    </p:spTree>
    <p:extLst>
      <p:ext uri="{BB962C8B-B14F-4D97-AF65-F5344CB8AC3E}">
        <p14:creationId xmlns:p14="http://schemas.microsoft.com/office/powerpoint/2010/main" val="1894735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381000" y="685800"/>
            <a:ext cx="6096000" cy="3429000"/>
          </a:xfrm>
        </p:spPr>
      </p:sp>
      <p:sp>
        <p:nvSpPr>
          <p:cNvPr id="3" name="Marcador de Posição de Notas 2"/>
          <p:cNvSpPr>
            <a:spLocks noGrp="1"/>
          </p:cNvSpPr>
          <p:nvPr>
            <p:ph type="body" idx="1"/>
          </p:nvPr>
        </p:nvSpPr>
        <p:spPr/>
        <p:txBody>
          <a:bodyPr/>
          <a:lstStyle/>
          <a:p>
            <a:r>
              <a:rPr lang="en-US" sz="1800" kern="0" dirty="0">
                <a:effectLst/>
                <a:latin typeface="Calibri" panose="020F0502020204030204" pitchFamily="34" charset="0"/>
                <a:ea typeface="Calibri" panose="020F0502020204030204" pitchFamily="34" charset="0"/>
              </a:rPr>
              <a:t>Then a change of groups takes place, with a world coffee methodology. The person representing the group stays at the table, does not move. </a:t>
            </a:r>
            <a:endParaRPr lang="en-GB" sz="1800" kern="0" dirty="0">
              <a:effectLst/>
              <a:latin typeface="Calibri" panose="020F0502020204030204" pitchFamily="34" charset="0"/>
              <a:ea typeface="Calibri" panose="020F0502020204030204" pitchFamily="34" charset="0"/>
            </a:endParaRPr>
          </a:p>
          <a:p>
            <a:r>
              <a:rPr lang="en-GB" sz="1800" kern="0" dirty="0">
                <a:effectLst/>
                <a:latin typeface="Calibri" panose="020F0502020204030204" pitchFamily="34" charset="0"/>
                <a:ea typeface="Calibri" panose="020F0502020204030204" pitchFamily="34" charset="0"/>
              </a:rPr>
              <a:t>The representative explains the solutions they have collected in their subgroup to the new participants (world coffee). The new participants discuss the solutions and can add new ideas (one per new post-it, if necessary).</a:t>
            </a:r>
          </a:p>
          <a:p>
            <a:r>
              <a:rPr lang="en-GB" sz="1800" kern="0" dirty="0">
                <a:effectLst/>
                <a:latin typeface="Calibri" panose="020F0502020204030204" pitchFamily="34" charset="0"/>
              </a:rPr>
              <a:t>Finally, put in common all the results, and we suggest a coffee break in this moment. </a:t>
            </a:r>
            <a:endParaRPr lang="es-ES" dirty="0"/>
          </a:p>
        </p:txBody>
      </p:sp>
      <p:sp>
        <p:nvSpPr>
          <p:cNvPr id="4" name="Marcador de Posição do Número do Diapositivo 3"/>
          <p:cNvSpPr>
            <a:spLocks noGrp="1"/>
          </p:cNvSpPr>
          <p:nvPr>
            <p:ph type="sldNum" sz="quarter" idx="5"/>
          </p:nvPr>
        </p:nvSpPr>
        <p:spPr/>
        <p:txBody>
          <a:bodyPr/>
          <a:lstStyle/>
          <a:p>
            <a:fld id="{2AC48041-AA7B-4B58-98CD-AC16F25E96AB}" type="slidenum">
              <a:rPr lang="es-ES" smtClean="0"/>
              <a:t>5</a:t>
            </a:fld>
            <a:endParaRPr lang="es-ES"/>
          </a:p>
        </p:txBody>
      </p:sp>
    </p:spTree>
    <p:extLst>
      <p:ext uri="{BB962C8B-B14F-4D97-AF65-F5344CB8AC3E}">
        <p14:creationId xmlns:p14="http://schemas.microsoft.com/office/powerpoint/2010/main" val="1496555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3" descr="Tag=AccentColor&#10;Flavor=Light&#10;Target=Fill"/>
          <p:cNvSpPr/>
          <p:nvPr/>
        </p:nvSpPr>
        <p:spPr>
          <a:xfrm flipH="1">
            <a:off x="2599854" y="527562"/>
            <a:ext cx="6992292" cy="5102484"/>
          </a:xfrm>
          <a:custGeom>
            <a:avLst/>
            <a:gdLst/>
            <a:ahLst/>
            <a:cxnLst/>
            <a:rect l="l" t="t" r="r" b="b"/>
            <a:pathLst>
              <a:path w="6886274" h="5025119" extrusionOk="0">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13" name="Google Shape;13;p3"/>
          <p:cNvSpPr txBox="1">
            <a:spLocks noGrp="1"/>
          </p:cNvSpPr>
          <p:nvPr>
            <p:ph type="ctrTitle"/>
          </p:nvPr>
        </p:nvSpPr>
        <p:spPr>
          <a:xfrm>
            <a:off x="1508760" y="1591056"/>
            <a:ext cx="5705856" cy="326440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800"/>
              <a:buFont typeface="Century Gothic"/>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 name="Google Shape;14;p3"/>
          <p:cNvSpPr txBox="1">
            <a:spLocks noGrp="1"/>
          </p:cNvSpPr>
          <p:nvPr>
            <p:ph type="subTitle" idx="1"/>
          </p:nvPr>
        </p:nvSpPr>
        <p:spPr>
          <a:xfrm>
            <a:off x="1524000" y="4928616"/>
            <a:ext cx="5705856" cy="996696"/>
          </a:xfrm>
          <a:prstGeom prst="rect">
            <a:avLst/>
          </a:prstGeom>
          <a:noFill/>
          <a:ln>
            <a:noFill/>
          </a:ln>
        </p:spPr>
        <p:txBody>
          <a:bodyPr spcFirstLastPara="1" wrap="square" lIns="91425" tIns="45700" rIns="91425" bIns="45700" anchor="t" anchorCtr="0">
            <a:normAutofit/>
          </a:bodyPr>
          <a:lstStyle>
            <a:lvl1pPr lvl="0" algn="l">
              <a:lnSpc>
                <a:spcPct val="100000"/>
              </a:lnSpc>
              <a:spcBef>
                <a:spcPts val="1000"/>
              </a:spcBef>
              <a:spcAft>
                <a:spcPts val="0"/>
              </a:spcAft>
              <a:buClr>
                <a:schemeClr val="dk1"/>
              </a:buClr>
              <a:buSzPts val="2400"/>
              <a:buNone/>
              <a:defRPr sz="2400" cap="none"/>
            </a:lvl1pPr>
            <a:lvl2pPr lvl="1" algn="ctr">
              <a:lnSpc>
                <a:spcPct val="100000"/>
              </a:lnSpc>
              <a:spcBef>
                <a:spcPts val="500"/>
              </a:spcBef>
              <a:spcAft>
                <a:spcPts val="0"/>
              </a:spcAft>
              <a:buClr>
                <a:schemeClr val="dk1"/>
              </a:buClr>
              <a:buSzPts val="2000"/>
              <a:buNone/>
              <a:defRPr sz="2000"/>
            </a:lvl2pPr>
            <a:lvl3pPr lvl="2" algn="ctr">
              <a:lnSpc>
                <a:spcPct val="100000"/>
              </a:lnSpc>
              <a:spcBef>
                <a:spcPts val="500"/>
              </a:spcBef>
              <a:spcAft>
                <a:spcPts val="0"/>
              </a:spcAft>
              <a:buClr>
                <a:schemeClr val="dk1"/>
              </a:buClr>
              <a:buSzPts val="1800"/>
              <a:buNone/>
              <a:defRPr sz="1800"/>
            </a:lvl3pPr>
            <a:lvl4pPr lvl="3" algn="ctr">
              <a:lnSpc>
                <a:spcPct val="100000"/>
              </a:lnSpc>
              <a:spcBef>
                <a:spcPts val="500"/>
              </a:spcBef>
              <a:spcAft>
                <a:spcPts val="0"/>
              </a:spcAft>
              <a:buClr>
                <a:schemeClr val="dk1"/>
              </a:buClr>
              <a:buSzPts val="1600"/>
              <a:buNone/>
              <a:defRPr sz="1600"/>
            </a:lvl4pPr>
            <a:lvl5pPr lvl="4" algn="ctr">
              <a:lnSpc>
                <a:spcPct val="10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5" name="Google Shape;15;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3"/>
        <p:cNvGrpSpPr/>
        <p:nvPr/>
      </p:nvGrpSpPr>
      <p:grpSpPr>
        <a:xfrm>
          <a:off x="0" y="0"/>
          <a:ext cx="0" cy="0"/>
          <a:chOff x="0" y="0"/>
          <a:chExt cx="0" cy="0"/>
        </a:xfrm>
      </p:grpSpPr>
      <p:sp>
        <p:nvSpPr>
          <p:cNvPr id="74" name="Google Shape;74;p12" descr="Tag=AccentColor&#10;Flavor=Light&#10;Target=Fill"/>
          <p:cNvSpPr/>
          <p:nvPr/>
        </p:nvSpPr>
        <p:spPr>
          <a:xfrm>
            <a:off x="684965" y="1332237"/>
            <a:ext cx="5263732" cy="3841102"/>
          </a:xfrm>
          <a:custGeom>
            <a:avLst/>
            <a:gdLst/>
            <a:ahLst/>
            <a:cxnLst/>
            <a:rect l="l" t="t" r="r" b="b"/>
            <a:pathLst>
              <a:path w="6886274" h="5025119" extrusionOk="0">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75" name="Google Shape;75;p12"/>
          <p:cNvSpPr txBox="1">
            <a:spLocks noGrp="1"/>
          </p:cNvSpPr>
          <p:nvPr>
            <p:ph type="title"/>
          </p:nvPr>
        </p:nvSpPr>
        <p:spPr>
          <a:xfrm>
            <a:off x="1399032" y="2523744"/>
            <a:ext cx="3831336" cy="1453896"/>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a:spLocks noGrp="1"/>
          </p:cNvSpPr>
          <p:nvPr>
            <p:ph type="pic" idx="2"/>
          </p:nvPr>
        </p:nvSpPr>
        <p:spPr>
          <a:xfrm>
            <a:off x="6711696" y="640079"/>
            <a:ext cx="4837176" cy="5568696"/>
          </a:xfrm>
          <a:prstGeom prst="rect">
            <a:avLst/>
          </a:prstGeom>
          <a:noFill/>
          <a:ln>
            <a:noFill/>
          </a:ln>
        </p:spPr>
      </p:sp>
      <p:sp>
        <p:nvSpPr>
          <p:cNvPr id="77" name="Google Shape;77;p12"/>
          <p:cNvSpPr txBox="1">
            <a:spLocks noGrp="1"/>
          </p:cNvSpPr>
          <p:nvPr>
            <p:ph type="body" idx="1"/>
          </p:nvPr>
        </p:nvSpPr>
        <p:spPr>
          <a:xfrm>
            <a:off x="1655064" y="4087368"/>
            <a:ext cx="3319272" cy="649224"/>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2000"/>
              <a:buNone/>
              <a:defRPr sz="2000" cap="none"/>
            </a:lvl1pPr>
            <a:lvl2pPr marL="914400" lvl="1" indent="-228600" algn="l">
              <a:lnSpc>
                <a:spcPct val="100000"/>
              </a:lnSpc>
              <a:spcBef>
                <a:spcPts val="500"/>
              </a:spcBef>
              <a:spcAft>
                <a:spcPts val="0"/>
              </a:spcAft>
              <a:buClr>
                <a:schemeClr val="dk1"/>
              </a:buClr>
              <a:buSzPts val="1400"/>
              <a:buNone/>
              <a:defRPr sz="1400"/>
            </a:lvl2pPr>
            <a:lvl3pPr marL="1371600" lvl="2" indent="-228600" algn="l">
              <a:lnSpc>
                <a:spcPct val="100000"/>
              </a:lnSpc>
              <a:spcBef>
                <a:spcPts val="500"/>
              </a:spcBef>
              <a:spcAft>
                <a:spcPts val="0"/>
              </a:spcAft>
              <a:buClr>
                <a:schemeClr val="dk1"/>
              </a:buClr>
              <a:buSzPts val="1200"/>
              <a:buNone/>
              <a:defRPr sz="1200"/>
            </a:lvl3pPr>
            <a:lvl4pPr marL="1828800" lvl="3" indent="-228600" algn="l">
              <a:lnSpc>
                <a:spcPct val="100000"/>
              </a:lnSpc>
              <a:spcBef>
                <a:spcPts val="500"/>
              </a:spcBef>
              <a:spcAft>
                <a:spcPts val="0"/>
              </a:spcAft>
              <a:buClr>
                <a:schemeClr val="dk1"/>
              </a:buClr>
              <a:buSzPts val="1000"/>
              <a:buNone/>
              <a:defRPr sz="1000"/>
            </a:lvl4pPr>
            <a:lvl5pPr marL="2286000" lvl="4" indent="-228600" algn="l">
              <a:lnSpc>
                <a:spcPct val="10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8" name="Google Shape;78;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1"/>
        <p:cNvGrpSpPr/>
        <p:nvPr/>
      </p:nvGrpSpPr>
      <p:grpSpPr>
        <a:xfrm>
          <a:off x="0" y="0"/>
          <a:ext cx="0" cy="0"/>
          <a:chOff x="0" y="0"/>
          <a:chExt cx="0" cy="0"/>
        </a:xfrm>
      </p:grpSpPr>
      <p:sp>
        <p:nvSpPr>
          <p:cNvPr id="82" name="Google Shape;82;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1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7"/>
        <p:cNvGrpSpPr/>
        <p:nvPr/>
      </p:nvGrpSpPr>
      <p:grpSpPr>
        <a:xfrm>
          <a:off x="0" y="0"/>
          <a:ext cx="0" cy="0"/>
          <a:chOff x="0" y="0"/>
          <a:chExt cx="0" cy="0"/>
        </a:xfrm>
      </p:grpSpPr>
      <p:sp>
        <p:nvSpPr>
          <p:cNvPr id="88" name="Google Shape;88;p1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1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ver 1">
    <p:spTree>
      <p:nvGrpSpPr>
        <p:cNvPr id="1" name=""/>
        <p:cNvGrpSpPr/>
        <p:nvPr/>
      </p:nvGrpSpPr>
      <p:grpSpPr>
        <a:xfrm>
          <a:off x="0" y="0"/>
          <a:ext cx="0" cy="0"/>
          <a:chOff x="0" y="0"/>
          <a:chExt cx="0" cy="0"/>
        </a:xfrm>
      </p:grpSpPr>
      <p:pic>
        <p:nvPicPr>
          <p:cNvPr id="6" name="Imagen 5" descr="Forma&#10;&#10;Descripción generada automáticamente">
            <a:extLst>
              <a:ext uri="{FF2B5EF4-FFF2-40B4-BE49-F238E27FC236}">
                <a16:creationId xmlns:a16="http://schemas.microsoft.com/office/drawing/2014/main" id="{CFC1CFFC-3DA0-B37C-DD72-4BEA1781A4EF}"/>
              </a:ext>
            </a:extLst>
          </p:cNvPr>
          <p:cNvPicPr>
            <a:picLocks noChangeAspect="1"/>
          </p:cNvPicPr>
          <p:nvPr userDrawn="1"/>
        </p:nvPicPr>
        <p:blipFill>
          <a:blip r:embed="rId2"/>
          <a:stretch>
            <a:fillRect/>
          </a:stretch>
        </p:blipFill>
        <p:spPr>
          <a:xfrm>
            <a:off x="2881841" y="796737"/>
            <a:ext cx="6631513" cy="3504911"/>
          </a:xfrm>
          <a:prstGeom prst="rect">
            <a:avLst/>
          </a:prstGeom>
        </p:spPr>
      </p:pic>
      <p:pic>
        <p:nvPicPr>
          <p:cNvPr id="10" name="Imagen 9" descr="Forma&#10;&#10;Descripción generada automáticamente">
            <a:extLst>
              <a:ext uri="{FF2B5EF4-FFF2-40B4-BE49-F238E27FC236}">
                <a16:creationId xmlns:a16="http://schemas.microsoft.com/office/drawing/2014/main" id="{0C840804-E60F-F849-7BB8-3BE12CFDBC63}"/>
              </a:ext>
            </a:extLst>
          </p:cNvPr>
          <p:cNvPicPr>
            <a:picLocks noChangeAspect="1"/>
          </p:cNvPicPr>
          <p:nvPr userDrawn="1"/>
        </p:nvPicPr>
        <p:blipFill>
          <a:blip r:embed="rId3"/>
          <a:stretch>
            <a:fillRect/>
          </a:stretch>
        </p:blipFill>
        <p:spPr>
          <a:xfrm>
            <a:off x="309282" y="360415"/>
            <a:ext cx="3926541" cy="633313"/>
          </a:xfrm>
          <a:prstGeom prst="rect">
            <a:avLst/>
          </a:prstGeom>
        </p:spPr>
      </p:pic>
      <p:sp>
        <p:nvSpPr>
          <p:cNvPr id="16" name="Marcador de texto 15">
            <a:extLst>
              <a:ext uri="{FF2B5EF4-FFF2-40B4-BE49-F238E27FC236}">
                <a16:creationId xmlns:a16="http://schemas.microsoft.com/office/drawing/2014/main" id="{5370421E-4EB7-5E7A-5918-B65C5DBC7641}"/>
              </a:ext>
            </a:extLst>
          </p:cNvPr>
          <p:cNvSpPr>
            <a:spLocks noGrp="1"/>
          </p:cNvSpPr>
          <p:nvPr>
            <p:ph type="body" sz="quarter" idx="12" hasCustomPrompt="1"/>
          </p:nvPr>
        </p:nvSpPr>
        <p:spPr>
          <a:xfrm>
            <a:off x="3097212" y="5846856"/>
            <a:ext cx="5997575" cy="428813"/>
          </a:xfrm>
          <a:prstGeom prst="rect">
            <a:avLst/>
          </a:prstGeom>
        </p:spPr>
        <p:txBody>
          <a:bodyPr/>
          <a:lstStyle>
            <a:lvl1pPr marL="0" indent="0" algn="ctr">
              <a:buNone/>
              <a:defRPr sz="2000" i="1">
                <a:solidFill>
                  <a:schemeClr val="tx1"/>
                </a:solidFill>
              </a:defRPr>
            </a:lvl1pPr>
          </a:lstStyle>
          <a:p>
            <a:pPr lvl="0"/>
            <a:r>
              <a:rPr lang="es-ES"/>
              <a:t>[Day, </a:t>
            </a:r>
            <a:r>
              <a:rPr lang="es-ES" err="1"/>
              <a:t>Month</a:t>
            </a:r>
            <a:r>
              <a:rPr lang="es-ES"/>
              <a:t>, </a:t>
            </a:r>
            <a:r>
              <a:rPr lang="es-ES" err="1"/>
              <a:t>Year</a:t>
            </a:r>
            <a:r>
              <a:rPr lang="es-ES"/>
              <a:t>], Place</a:t>
            </a:r>
          </a:p>
        </p:txBody>
      </p:sp>
      <p:sp>
        <p:nvSpPr>
          <p:cNvPr id="19" name="Marcador de texto 15">
            <a:extLst>
              <a:ext uri="{FF2B5EF4-FFF2-40B4-BE49-F238E27FC236}">
                <a16:creationId xmlns:a16="http://schemas.microsoft.com/office/drawing/2014/main" id="{07B2A641-1FA0-3702-E3F1-EA7BAFE7FE13}"/>
              </a:ext>
            </a:extLst>
          </p:cNvPr>
          <p:cNvSpPr>
            <a:spLocks noGrp="1"/>
          </p:cNvSpPr>
          <p:nvPr>
            <p:ph type="body" sz="quarter" idx="14" hasCustomPrompt="1"/>
          </p:nvPr>
        </p:nvSpPr>
        <p:spPr>
          <a:xfrm>
            <a:off x="3881030" y="5246147"/>
            <a:ext cx="4429252" cy="428813"/>
          </a:xfrm>
          <a:prstGeom prst="rect">
            <a:avLst/>
          </a:prstGeom>
        </p:spPr>
        <p:txBody>
          <a:bodyPr/>
          <a:lstStyle>
            <a:lvl1pPr marL="0" indent="0" algn="ctr">
              <a:buNone/>
              <a:defRPr sz="2800" i="0">
                <a:solidFill>
                  <a:schemeClr val="tx1"/>
                </a:solidFill>
              </a:defRPr>
            </a:lvl1pPr>
          </a:lstStyle>
          <a:p>
            <a:pPr lvl="0"/>
            <a:r>
              <a:rPr lang="es-ES"/>
              <a:t>Speaker</a:t>
            </a:r>
          </a:p>
        </p:txBody>
      </p:sp>
      <p:sp>
        <p:nvSpPr>
          <p:cNvPr id="21" name="Marcador de texto 20">
            <a:extLst>
              <a:ext uri="{FF2B5EF4-FFF2-40B4-BE49-F238E27FC236}">
                <a16:creationId xmlns:a16="http://schemas.microsoft.com/office/drawing/2014/main" id="{EFC6DEBC-20C5-B2D5-2B9F-40626FB49164}"/>
              </a:ext>
            </a:extLst>
          </p:cNvPr>
          <p:cNvSpPr>
            <a:spLocks noGrp="1"/>
          </p:cNvSpPr>
          <p:nvPr>
            <p:ph type="body" sz="quarter" idx="15" hasCustomPrompt="1"/>
          </p:nvPr>
        </p:nvSpPr>
        <p:spPr>
          <a:xfrm>
            <a:off x="3853535" y="4639912"/>
            <a:ext cx="4456747" cy="434340"/>
          </a:xfrm>
          <a:prstGeom prst="rect">
            <a:avLst/>
          </a:prstGeom>
        </p:spPr>
        <p:txBody>
          <a:bodyPr/>
          <a:lstStyle>
            <a:lvl1pPr marL="0" indent="0" algn="ctr">
              <a:buNone/>
              <a:defRPr b="1">
                <a:solidFill>
                  <a:schemeClr val="accent1"/>
                </a:solidFill>
              </a:defRPr>
            </a:lvl1pPr>
          </a:lstStyle>
          <a:p>
            <a:pPr lvl="0"/>
            <a:r>
              <a:rPr lang="es-ES"/>
              <a:t>TITLE OF THE PRESENTATION</a:t>
            </a:r>
          </a:p>
        </p:txBody>
      </p:sp>
    </p:spTree>
    <p:extLst>
      <p:ext uri="{BB962C8B-B14F-4D97-AF65-F5344CB8AC3E}">
        <p14:creationId xmlns:p14="http://schemas.microsoft.com/office/powerpoint/2010/main" val="3145814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
        <p:cNvGrpSpPr/>
        <p:nvPr/>
      </p:nvGrpSpPr>
      <p:grpSpPr>
        <a:xfrm>
          <a:off x="0" y="0"/>
          <a:ext cx="0" cy="0"/>
          <a:chOff x="0" y="0"/>
          <a:chExt cx="0" cy="0"/>
        </a:xfrm>
      </p:grpSpPr>
      <p:sp>
        <p:nvSpPr>
          <p:cNvPr id="19" name="Google Shape;19;p4" descr="Tag=AccentColor&#10;Flavor=Light&#10;Target=Fill"/>
          <p:cNvSpPr/>
          <p:nvPr/>
        </p:nvSpPr>
        <p:spPr>
          <a:xfrm flipH="1">
            <a:off x="1" y="315111"/>
            <a:ext cx="3021543" cy="1435442"/>
          </a:xfrm>
          <a:custGeom>
            <a:avLst/>
            <a:gdLst/>
            <a:ahLst/>
            <a:cxnLst/>
            <a:rect l="l" t="t" r="r" b="b"/>
            <a:pathLst>
              <a:path w="3021543" h="1435442" extrusionOk="0">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0" name="Google Shape;20;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000"/>
              <a:buFont typeface="Century Gothic"/>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4"/>
          <p:cNvSpPr txBox="1">
            <a:spLocks noGrp="1"/>
          </p:cNvSpPr>
          <p:nvPr>
            <p:ph type="body" idx="1"/>
          </p:nvPr>
        </p:nvSpPr>
        <p:spPr>
          <a:xfrm>
            <a:off x="838200" y="2011680"/>
            <a:ext cx="10515600" cy="416052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
        <p:cNvGrpSpPr/>
        <p:nvPr/>
      </p:nvGrpSpPr>
      <p:grpSpPr>
        <a:xfrm>
          <a:off x="0" y="0"/>
          <a:ext cx="0" cy="0"/>
          <a:chOff x="0" y="0"/>
          <a:chExt cx="0" cy="0"/>
        </a:xfrm>
      </p:grpSpPr>
      <p:sp>
        <p:nvSpPr>
          <p:cNvPr id="26" name="Google Shape;26;p5" descr="Tag=AccentColor&#10;Flavor=Light&#10;Target=Fill"/>
          <p:cNvSpPr/>
          <p:nvPr/>
        </p:nvSpPr>
        <p:spPr>
          <a:xfrm>
            <a:off x="7209816" y="0"/>
            <a:ext cx="4143984" cy="5747660"/>
          </a:xfrm>
          <a:custGeom>
            <a:avLst/>
            <a:gdLst/>
            <a:ahLst/>
            <a:cxnLst/>
            <a:rect l="l" t="t" r="r" b="b"/>
            <a:pathLst>
              <a:path w="3843750" h="5956080" extrusionOk="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7" name="Google Shape;27;p5"/>
          <p:cNvSpPr txBox="1">
            <a:spLocks noGrp="1"/>
          </p:cNvSpPr>
          <p:nvPr>
            <p:ph type="title"/>
          </p:nvPr>
        </p:nvSpPr>
        <p:spPr>
          <a:xfrm>
            <a:off x="831850" y="1078991"/>
            <a:ext cx="5266944" cy="313639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800"/>
              <a:buFont typeface="Century Gothic"/>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5"/>
          <p:cNvSpPr txBox="1">
            <a:spLocks noGrp="1"/>
          </p:cNvSpPr>
          <p:nvPr>
            <p:ph type="body" idx="1"/>
          </p:nvPr>
        </p:nvSpPr>
        <p:spPr>
          <a:xfrm>
            <a:off x="831850" y="4279392"/>
            <a:ext cx="5266944"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400"/>
              <a:buNone/>
              <a:defRPr sz="2400" cap="none">
                <a:solidFill>
                  <a:schemeClr val="dk1"/>
                </a:solidFill>
              </a:defRPr>
            </a:lvl1pPr>
            <a:lvl2pPr marL="914400" lvl="1" indent="-228600" algn="l">
              <a:lnSpc>
                <a:spcPct val="100000"/>
              </a:lnSpc>
              <a:spcBef>
                <a:spcPts val="500"/>
              </a:spcBef>
              <a:spcAft>
                <a:spcPts val="0"/>
              </a:spcAft>
              <a:buClr>
                <a:srgbClr val="888888"/>
              </a:buClr>
              <a:buSzPts val="2000"/>
              <a:buNone/>
              <a:defRPr sz="2000">
                <a:solidFill>
                  <a:srgbClr val="888888"/>
                </a:solidFill>
              </a:defRPr>
            </a:lvl2pPr>
            <a:lvl3pPr marL="1371600" lvl="2" indent="-228600" algn="l">
              <a:lnSpc>
                <a:spcPct val="100000"/>
              </a:lnSpc>
              <a:spcBef>
                <a:spcPts val="500"/>
              </a:spcBef>
              <a:spcAft>
                <a:spcPts val="0"/>
              </a:spcAft>
              <a:buClr>
                <a:srgbClr val="888888"/>
              </a:buClr>
              <a:buSzPts val="1800"/>
              <a:buNone/>
              <a:defRPr sz="1800">
                <a:solidFill>
                  <a:srgbClr val="888888"/>
                </a:solidFill>
              </a:defRPr>
            </a:lvl3pPr>
            <a:lvl4pPr marL="1828800" lvl="3" indent="-228600" algn="l">
              <a:lnSpc>
                <a:spcPct val="100000"/>
              </a:lnSpc>
              <a:spcBef>
                <a:spcPts val="500"/>
              </a:spcBef>
              <a:spcAft>
                <a:spcPts val="0"/>
              </a:spcAft>
              <a:buClr>
                <a:srgbClr val="888888"/>
              </a:buClr>
              <a:buSzPts val="1600"/>
              <a:buNone/>
              <a:defRPr sz="1600">
                <a:solidFill>
                  <a:srgbClr val="888888"/>
                </a:solidFill>
              </a:defRPr>
            </a:lvl4pPr>
            <a:lvl5pPr marL="2286000" lvl="4" indent="-228600" algn="l">
              <a:lnSpc>
                <a:spcPct val="10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9" name="Google Shape;29;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2"/>
        <p:cNvGrpSpPr/>
        <p:nvPr/>
      </p:nvGrpSpPr>
      <p:grpSpPr>
        <a:xfrm>
          <a:off x="0" y="0"/>
          <a:ext cx="0" cy="0"/>
          <a:chOff x="0" y="0"/>
          <a:chExt cx="0" cy="0"/>
        </a:xfrm>
      </p:grpSpPr>
      <p:sp>
        <p:nvSpPr>
          <p:cNvPr id="33" name="Google Shape;33;p6" descr="Tag=AccentColor&#10;Flavor=Light&#10;Target=Fill"/>
          <p:cNvSpPr/>
          <p:nvPr/>
        </p:nvSpPr>
        <p:spPr>
          <a:xfrm flipH="1">
            <a:off x="1" y="315111"/>
            <a:ext cx="3021543" cy="1435442"/>
          </a:xfrm>
          <a:custGeom>
            <a:avLst/>
            <a:gdLst/>
            <a:ahLst/>
            <a:cxnLst/>
            <a:rect l="l" t="t" r="r" b="b"/>
            <a:pathLst>
              <a:path w="3021543" h="1435442" extrusionOk="0">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34" name="Google Shape;34;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000"/>
              <a:buFont typeface="Century Gothic"/>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6"/>
          <p:cNvSpPr txBox="1">
            <a:spLocks noGrp="1"/>
          </p:cNvSpPr>
          <p:nvPr>
            <p:ph type="body" idx="1"/>
          </p:nvPr>
        </p:nvSpPr>
        <p:spPr>
          <a:xfrm>
            <a:off x="838200" y="2011680"/>
            <a:ext cx="4937760" cy="416052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6"/>
          <p:cNvSpPr txBox="1">
            <a:spLocks noGrp="1"/>
          </p:cNvSpPr>
          <p:nvPr>
            <p:ph type="body" idx="2"/>
          </p:nvPr>
        </p:nvSpPr>
        <p:spPr>
          <a:xfrm>
            <a:off x="6419088" y="2011680"/>
            <a:ext cx="4937760" cy="416052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7" descr="Tag=AccentColor&#10;Flavor=Light&#10;Target=Fill"/>
          <p:cNvSpPr/>
          <p:nvPr/>
        </p:nvSpPr>
        <p:spPr>
          <a:xfrm flipH="1">
            <a:off x="1" y="315111"/>
            <a:ext cx="3021543" cy="1435442"/>
          </a:xfrm>
          <a:custGeom>
            <a:avLst/>
            <a:gdLst/>
            <a:ahLst/>
            <a:cxnLst/>
            <a:rect l="l" t="t" r="r" b="b"/>
            <a:pathLst>
              <a:path w="3021543" h="1435442" extrusionOk="0">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42" name="Google Shape;42;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000"/>
              <a:buFont typeface="Century Gothic"/>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7"/>
          <p:cNvSpPr txBox="1">
            <a:spLocks noGrp="1"/>
          </p:cNvSpPr>
          <p:nvPr>
            <p:ph type="body" idx="1"/>
          </p:nvPr>
        </p:nvSpPr>
        <p:spPr>
          <a:xfrm>
            <a:off x="839788" y="2011680"/>
            <a:ext cx="4937760" cy="950976"/>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dk1"/>
              </a:buClr>
              <a:buSzPts val="2800"/>
              <a:buNone/>
              <a:defRPr sz="2800" b="1"/>
            </a:lvl1pPr>
            <a:lvl2pPr marL="914400" lvl="1" indent="-228600" algn="l">
              <a:lnSpc>
                <a:spcPct val="100000"/>
              </a:lnSpc>
              <a:spcBef>
                <a:spcPts val="500"/>
              </a:spcBef>
              <a:spcAft>
                <a:spcPts val="0"/>
              </a:spcAft>
              <a:buClr>
                <a:schemeClr val="dk1"/>
              </a:buClr>
              <a:buSzPts val="2000"/>
              <a:buNone/>
              <a:defRPr sz="2000" b="1"/>
            </a:lvl2pPr>
            <a:lvl3pPr marL="1371600" lvl="2" indent="-228600" algn="l">
              <a:lnSpc>
                <a:spcPct val="100000"/>
              </a:lnSpc>
              <a:spcBef>
                <a:spcPts val="500"/>
              </a:spcBef>
              <a:spcAft>
                <a:spcPts val="0"/>
              </a:spcAft>
              <a:buClr>
                <a:schemeClr val="dk1"/>
              </a:buClr>
              <a:buSzPts val="1800"/>
              <a:buNone/>
              <a:defRPr sz="1800" b="1"/>
            </a:lvl3pPr>
            <a:lvl4pPr marL="1828800" lvl="3" indent="-228600" algn="l">
              <a:lnSpc>
                <a:spcPct val="100000"/>
              </a:lnSpc>
              <a:spcBef>
                <a:spcPts val="500"/>
              </a:spcBef>
              <a:spcAft>
                <a:spcPts val="0"/>
              </a:spcAft>
              <a:buClr>
                <a:schemeClr val="dk1"/>
              </a:buClr>
              <a:buSzPts val="1600"/>
              <a:buNone/>
              <a:defRPr sz="1600" b="1"/>
            </a:lvl4pPr>
            <a:lvl5pPr marL="2286000" lvl="4" indent="-228600" algn="l">
              <a:lnSpc>
                <a:spcPct val="10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4" name="Google Shape;44;p7"/>
          <p:cNvSpPr txBox="1">
            <a:spLocks noGrp="1"/>
          </p:cNvSpPr>
          <p:nvPr>
            <p:ph type="body" idx="2"/>
          </p:nvPr>
        </p:nvSpPr>
        <p:spPr>
          <a:xfrm>
            <a:off x="839788" y="3127248"/>
            <a:ext cx="4937760" cy="30632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7"/>
          <p:cNvSpPr txBox="1">
            <a:spLocks noGrp="1"/>
          </p:cNvSpPr>
          <p:nvPr>
            <p:ph type="body" idx="3"/>
          </p:nvPr>
        </p:nvSpPr>
        <p:spPr>
          <a:xfrm>
            <a:off x="6419088" y="2011680"/>
            <a:ext cx="4937760" cy="950976"/>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dk1"/>
              </a:buClr>
              <a:buSzPts val="2800"/>
              <a:buNone/>
              <a:defRPr sz="2800" b="1"/>
            </a:lvl1pPr>
            <a:lvl2pPr marL="914400" lvl="1" indent="-228600" algn="l">
              <a:lnSpc>
                <a:spcPct val="100000"/>
              </a:lnSpc>
              <a:spcBef>
                <a:spcPts val="500"/>
              </a:spcBef>
              <a:spcAft>
                <a:spcPts val="0"/>
              </a:spcAft>
              <a:buClr>
                <a:schemeClr val="dk1"/>
              </a:buClr>
              <a:buSzPts val="2000"/>
              <a:buNone/>
              <a:defRPr sz="2000" b="1"/>
            </a:lvl2pPr>
            <a:lvl3pPr marL="1371600" lvl="2" indent="-228600" algn="l">
              <a:lnSpc>
                <a:spcPct val="100000"/>
              </a:lnSpc>
              <a:spcBef>
                <a:spcPts val="500"/>
              </a:spcBef>
              <a:spcAft>
                <a:spcPts val="0"/>
              </a:spcAft>
              <a:buClr>
                <a:schemeClr val="dk1"/>
              </a:buClr>
              <a:buSzPts val="1800"/>
              <a:buNone/>
              <a:defRPr sz="1800" b="1"/>
            </a:lvl3pPr>
            <a:lvl4pPr marL="1828800" lvl="3" indent="-228600" algn="l">
              <a:lnSpc>
                <a:spcPct val="100000"/>
              </a:lnSpc>
              <a:spcBef>
                <a:spcPts val="500"/>
              </a:spcBef>
              <a:spcAft>
                <a:spcPts val="0"/>
              </a:spcAft>
              <a:buClr>
                <a:schemeClr val="dk1"/>
              </a:buClr>
              <a:buSzPts val="1600"/>
              <a:buNone/>
              <a:defRPr sz="1600" b="1"/>
            </a:lvl4pPr>
            <a:lvl5pPr marL="2286000" lvl="4" indent="-228600" algn="l">
              <a:lnSpc>
                <a:spcPct val="10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6" name="Google Shape;46;p7"/>
          <p:cNvSpPr txBox="1">
            <a:spLocks noGrp="1"/>
          </p:cNvSpPr>
          <p:nvPr>
            <p:ph type="body" idx="4"/>
          </p:nvPr>
        </p:nvSpPr>
        <p:spPr>
          <a:xfrm>
            <a:off x="6419088" y="3127248"/>
            <a:ext cx="4937760" cy="30632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dk1"/>
              </a:buClr>
              <a:buSzPts val="1800"/>
              <a:buChar char="•"/>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0"/>
        <p:cNvGrpSpPr/>
        <p:nvPr/>
      </p:nvGrpSpPr>
      <p:grpSpPr>
        <a:xfrm>
          <a:off x="0" y="0"/>
          <a:ext cx="0" cy="0"/>
          <a:chOff x="0" y="0"/>
          <a:chExt cx="0" cy="0"/>
        </a:xfrm>
      </p:grpSpPr>
      <p:sp>
        <p:nvSpPr>
          <p:cNvPr id="51" name="Google Shape;51;p8" descr="Tag=AccentColor&#10;Flavor=Light&#10;Target=Fill"/>
          <p:cNvSpPr/>
          <p:nvPr/>
        </p:nvSpPr>
        <p:spPr>
          <a:xfrm flipH="1">
            <a:off x="1969639" y="181596"/>
            <a:ext cx="8252722" cy="6022258"/>
          </a:xfrm>
          <a:custGeom>
            <a:avLst/>
            <a:gdLst/>
            <a:ahLst/>
            <a:cxnLst/>
            <a:rect l="l" t="t" r="r" b="b"/>
            <a:pathLst>
              <a:path w="6886274" h="5025119" extrusionOk="0">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52" name="Google Shape;52;p8"/>
          <p:cNvSpPr txBox="1">
            <a:spLocks noGrp="1"/>
          </p:cNvSpPr>
          <p:nvPr>
            <p:ph type="title"/>
          </p:nvPr>
        </p:nvSpPr>
        <p:spPr>
          <a:xfrm>
            <a:off x="2843784" y="1572768"/>
            <a:ext cx="6501384" cy="4096512"/>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000"/>
              <a:buFont typeface="Century Gothic"/>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1" type="blank">
  <p:cSld name="BLANK">
    <p:spTree>
      <p:nvGrpSpPr>
        <p:cNvPr id="1" name="Shape 56"/>
        <p:cNvGrpSpPr/>
        <p:nvPr/>
      </p:nvGrpSpPr>
      <p:grpSpPr>
        <a:xfrm>
          <a:off x="0" y="0"/>
          <a:ext cx="0" cy="0"/>
          <a:chOff x="0" y="0"/>
          <a:chExt cx="0" cy="0"/>
        </a:xfrm>
      </p:grpSpPr>
      <p:sp>
        <p:nvSpPr>
          <p:cNvPr id="57" name="Google Shape;57;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2">
  <p:cSld name="Blank 2">
    <p:spTree>
      <p:nvGrpSpPr>
        <p:cNvPr id="1" name="Shape 60"/>
        <p:cNvGrpSpPr/>
        <p:nvPr/>
      </p:nvGrpSpPr>
      <p:grpSpPr>
        <a:xfrm>
          <a:off x="0" y="0"/>
          <a:ext cx="0" cy="0"/>
          <a:chOff x="0" y="0"/>
          <a:chExt cx="0" cy="0"/>
        </a:xfrm>
      </p:grpSpPr>
      <p:sp>
        <p:nvSpPr>
          <p:cNvPr id="61" name="Google Shape;61;p10" descr="Mask ID=&#10;Mask position=bottom, center&#10;Mask family= brushstroke, landscape, wide"/>
          <p:cNvSpPr/>
          <p:nvPr/>
        </p:nvSpPr>
        <p:spPr>
          <a:xfrm>
            <a:off x="1768100" y="-1"/>
            <a:ext cx="10423900" cy="5920155"/>
          </a:xfrm>
          <a:custGeom>
            <a:avLst/>
            <a:gdLst/>
            <a:ahLst/>
            <a:cxnLst/>
            <a:rect l="l" t="t" r="r" b="b"/>
            <a:pathLst>
              <a:path w="10423900" h="5491534" extrusionOk="0">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62" name="Google Shape;62;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1" descr="Tag=AccentColor&#10;Flavor=Light&#10;Target=Fill"/>
          <p:cNvSpPr/>
          <p:nvPr/>
        </p:nvSpPr>
        <p:spPr>
          <a:xfrm>
            <a:off x="4726728" y="0"/>
            <a:ext cx="7472381" cy="6858000"/>
          </a:xfrm>
          <a:custGeom>
            <a:avLst/>
            <a:gdLst/>
            <a:ahLst/>
            <a:cxnLst/>
            <a:rect l="l" t="t" r="r" b="b"/>
            <a:pathLst>
              <a:path w="7472381" h="6886575" extrusionOk="0">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67" name="Google Shape;67;p11"/>
          <p:cNvSpPr txBox="1">
            <a:spLocks noGrp="1"/>
          </p:cNvSpPr>
          <p:nvPr>
            <p:ph type="title"/>
          </p:nvPr>
        </p:nvSpPr>
        <p:spPr>
          <a:xfrm>
            <a:off x="839788" y="640080"/>
            <a:ext cx="3886200" cy="295351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11"/>
          <p:cNvSpPr txBox="1">
            <a:spLocks noGrp="1"/>
          </p:cNvSpPr>
          <p:nvPr>
            <p:ph type="body" idx="1"/>
          </p:nvPr>
        </p:nvSpPr>
        <p:spPr>
          <a:xfrm>
            <a:off x="7059168" y="640080"/>
            <a:ext cx="4489704" cy="5596128"/>
          </a:xfrm>
          <a:prstGeom prst="rect">
            <a:avLst/>
          </a:prstGeom>
          <a:noFill/>
          <a:ln>
            <a:noFill/>
          </a:ln>
        </p:spPr>
        <p:txBody>
          <a:bodyPr spcFirstLastPara="1" wrap="square" lIns="91425" tIns="45700" rIns="91425" bIns="45700" anchor="ctr" anchorCtr="0">
            <a:normAutofit/>
          </a:bodyPr>
          <a:lstStyle>
            <a:lvl1pPr marL="457200" lvl="0" indent="-431800" algn="l">
              <a:lnSpc>
                <a:spcPct val="100000"/>
              </a:lnSpc>
              <a:spcBef>
                <a:spcPts val="1000"/>
              </a:spcBef>
              <a:spcAft>
                <a:spcPts val="0"/>
              </a:spcAft>
              <a:buClr>
                <a:schemeClr val="dk1"/>
              </a:buClr>
              <a:buSzPts val="3200"/>
              <a:buChar char="•"/>
              <a:defRPr sz="3200"/>
            </a:lvl1pPr>
            <a:lvl2pPr marL="914400" lvl="1" indent="-406400" algn="l">
              <a:lnSpc>
                <a:spcPct val="100000"/>
              </a:lnSpc>
              <a:spcBef>
                <a:spcPts val="500"/>
              </a:spcBef>
              <a:spcAft>
                <a:spcPts val="0"/>
              </a:spcAft>
              <a:buClr>
                <a:schemeClr val="dk1"/>
              </a:buClr>
              <a:buSzPts val="2800"/>
              <a:buChar char="•"/>
              <a:defRPr sz="2800"/>
            </a:lvl2pPr>
            <a:lvl3pPr marL="1371600" lvl="2" indent="-381000" algn="l">
              <a:lnSpc>
                <a:spcPct val="100000"/>
              </a:lnSpc>
              <a:spcBef>
                <a:spcPts val="500"/>
              </a:spcBef>
              <a:spcAft>
                <a:spcPts val="0"/>
              </a:spcAft>
              <a:buClr>
                <a:schemeClr val="dk1"/>
              </a:buClr>
              <a:buSzPts val="2400"/>
              <a:buChar char="•"/>
              <a:defRPr sz="2400"/>
            </a:lvl3pPr>
            <a:lvl4pPr marL="1828800" lvl="3" indent="-355600" algn="l">
              <a:lnSpc>
                <a:spcPct val="100000"/>
              </a:lnSpc>
              <a:spcBef>
                <a:spcPts val="500"/>
              </a:spcBef>
              <a:spcAft>
                <a:spcPts val="0"/>
              </a:spcAft>
              <a:buClr>
                <a:schemeClr val="dk1"/>
              </a:buClr>
              <a:buSzPts val="2000"/>
              <a:buChar char="•"/>
              <a:defRPr sz="2000"/>
            </a:lvl4pPr>
            <a:lvl5pPr marL="2286000" lvl="4" indent="-355600" algn="l">
              <a:lnSpc>
                <a:spcPct val="10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9" name="Google Shape;69;p11"/>
          <p:cNvSpPr txBox="1">
            <a:spLocks noGrp="1"/>
          </p:cNvSpPr>
          <p:nvPr>
            <p:ph type="body" idx="2"/>
          </p:nvPr>
        </p:nvSpPr>
        <p:spPr>
          <a:xfrm>
            <a:off x="839788" y="3776472"/>
            <a:ext cx="3886200" cy="246888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1600"/>
              <a:buNone/>
              <a:defRPr sz="1600"/>
            </a:lvl1pPr>
            <a:lvl2pPr marL="914400" lvl="1" indent="-228600" algn="l">
              <a:lnSpc>
                <a:spcPct val="100000"/>
              </a:lnSpc>
              <a:spcBef>
                <a:spcPts val="500"/>
              </a:spcBef>
              <a:spcAft>
                <a:spcPts val="0"/>
              </a:spcAft>
              <a:buClr>
                <a:schemeClr val="dk1"/>
              </a:buClr>
              <a:buSzPts val="1400"/>
              <a:buNone/>
              <a:defRPr sz="1400"/>
            </a:lvl2pPr>
            <a:lvl3pPr marL="1371600" lvl="2" indent="-228600" algn="l">
              <a:lnSpc>
                <a:spcPct val="100000"/>
              </a:lnSpc>
              <a:spcBef>
                <a:spcPts val="500"/>
              </a:spcBef>
              <a:spcAft>
                <a:spcPts val="0"/>
              </a:spcAft>
              <a:buClr>
                <a:schemeClr val="dk1"/>
              </a:buClr>
              <a:buSzPts val="1200"/>
              <a:buNone/>
              <a:defRPr sz="1200"/>
            </a:lvl3pPr>
            <a:lvl4pPr marL="1828800" lvl="3" indent="-228600" algn="l">
              <a:lnSpc>
                <a:spcPct val="100000"/>
              </a:lnSpc>
              <a:spcBef>
                <a:spcPts val="500"/>
              </a:spcBef>
              <a:spcAft>
                <a:spcPts val="0"/>
              </a:spcAft>
              <a:buClr>
                <a:schemeClr val="dk1"/>
              </a:buClr>
              <a:buSzPts val="1000"/>
              <a:buNone/>
              <a:defRPr sz="1000"/>
            </a:lvl4pPr>
            <a:lvl5pPr marL="2286000" lvl="4" indent="-228600" algn="l">
              <a:lnSpc>
                <a:spcPct val="10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0" name="Google Shape;70;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000"/>
              <a:buFont typeface="Century Gothic"/>
              <a:buNone/>
              <a:defRPr sz="40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10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 name="Google Shape;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 name="Google Shape;1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rgbClr val="888888"/>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rgbClr val="888888"/>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rgbClr val="888888"/>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rgbClr val="888888"/>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rgbClr val="888888"/>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rgbClr val="888888"/>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rgbClr val="888888"/>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rgbClr val="888888"/>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pt-PT"/>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652135" y="4938289"/>
            <a:ext cx="3318984" cy="2991234"/>
          </a:xfrm>
          <a:custGeom>
            <a:avLst/>
            <a:gdLst/>
            <a:ahLst/>
            <a:cxnLst/>
            <a:rect l="l" t="t" r="r" b="b"/>
            <a:pathLst>
              <a:path w="4978476" h="4486851">
                <a:moveTo>
                  <a:pt x="0" y="0"/>
                </a:moveTo>
                <a:lnTo>
                  <a:pt x="4978476" y="0"/>
                </a:lnTo>
                <a:lnTo>
                  <a:pt x="4978476" y="4486851"/>
                </a:lnTo>
                <a:lnTo>
                  <a:pt x="0" y="4486851"/>
                </a:lnTo>
                <a:lnTo>
                  <a:pt x="0" y="0"/>
                </a:lnTo>
                <a:close/>
              </a:path>
            </a:pathLst>
          </a:custGeom>
          <a:blipFill>
            <a:blip r:embed="rId3"/>
            <a:stretch>
              <a:fillRect/>
            </a:stretch>
          </a:blipFill>
        </p:spPr>
        <p:txBody>
          <a:bodyPr/>
          <a:lstStyle/>
          <a:p>
            <a:endParaRPr lang="es-ES" sz="933"/>
          </a:p>
        </p:txBody>
      </p:sp>
      <p:sp>
        <p:nvSpPr>
          <p:cNvPr id="4" name="Freeform 4"/>
          <p:cNvSpPr/>
          <p:nvPr/>
        </p:nvSpPr>
        <p:spPr>
          <a:xfrm rot="-8651724">
            <a:off x="-2172733" y="4734380"/>
            <a:ext cx="4046635" cy="2875640"/>
          </a:xfrm>
          <a:custGeom>
            <a:avLst/>
            <a:gdLst/>
            <a:ahLst/>
            <a:cxnLst/>
            <a:rect l="l" t="t" r="r" b="b"/>
            <a:pathLst>
              <a:path w="6069952" h="4313460">
                <a:moveTo>
                  <a:pt x="0" y="0"/>
                </a:moveTo>
                <a:lnTo>
                  <a:pt x="6069952" y="0"/>
                </a:lnTo>
                <a:lnTo>
                  <a:pt x="6069952" y="4313460"/>
                </a:lnTo>
                <a:lnTo>
                  <a:pt x="0" y="4313460"/>
                </a:lnTo>
                <a:lnTo>
                  <a:pt x="0" y="0"/>
                </a:lnTo>
                <a:close/>
              </a:path>
            </a:pathLst>
          </a:custGeom>
          <a:blipFill>
            <a:blip r:embed="rId4"/>
            <a:stretch>
              <a:fillRect/>
            </a:stretch>
          </a:blipFill>
        </p:spPr>
        <p:txBody>
          <a:bodyPr/>
          <a:lstStyle/>
          <a:p>
            <a:endParaRPr lang="es-ES" sz="933"/>
          </a:p>
        </p:txBody>
      </p:sp>
      <p:grpSp>
        <p:nvGrpSpPr>
          <p:cNvPr id="5" name="Group 5"/>
          <p:cNvGrpSpPr/>
          <p:nvPr/>
        </p:nvGrpSpPr>
        <p:grpSpPr>
          <a:xfrm>
            <a:off x="10469156" y="450039"/>
            <a:ext cx="2626850" cy="2149977"/>
            <a:chOff x="802108" y="479002"/>
            <a:chExt cx="5253699" cy="4299955"/>
          </a:xfrm>
        </p:grpSpPr>
        <p:sp>
          <p:nvSpPr>
            <p:cNvPr id="6" name="Freeform 6"/>
            <p:cNvSpPr/>
            <p:nvPr/>
          </p:nvSpPr>
          <p:spPr>
            <a:xfrm rot="9255211">
              <a:off x="1405422" y="3125003"/>
              <a:ext cx="3794926" cy="1653954"/>
            </a:xfrm>
            <a:custGeom>
              <a:avLst/>
              <a:gdLst/>
              <a:ahLst/>
              <a:cxnLst/>
              <a:rect l="l" t="t" r="r" b="b"/>
              <a:pathLst>
                <a:path w="3794926" h="1653955">
                  <a:moveTo>
                    <a:pt x="0" y="0"/>
                  </a:moveTo>
                  <a:lnTo>
                    <a:pt x="3794926" y="0"/>
                  </a:lnTo>
                  <a:lnTo>
                    <a:pt x="3794926" y="1653955"/>
                  </a:lnTo>
                  <a:lnTo>
                    <a:pt x="0" y="1653955"/>
                  </a:lnTo>
                  <a:lnTo>
                    <a:pt x="0" y="0"/>
                  </a:lnTo>
                  <a:close/>
                </a:path>
              </a:pathLst>
            </a:custGeom>
            <a:blipFill>
              <a:blip r:embed="rId5"/>
              <a:stretch>
                <a:fillRect/>
              </a:stretch>
            </a:blipFill>
          </p:spPr>
          <p:txBody>
            <a:bodyPr/>
            <a:lstStyle/>
            <a:p>
              <a:endParaRPr lang="es-ES" sz="933"/>
            </a:p>
          </p:txBody>
        </p:sp>
        <p:sp>
          <p:nvSpPr>
            <p:cNvPr id="7" name="Freeform 7"/>
            <p:cNvSpPr/>
            <p:nvPr/>
          </p:nvSpPr>
          <p:spPr>
            <a:xfrm>
              <a:off x="802108" y="893160"/>
              <a:ext cx="2817868" cy="2342352"/>
            </a:xfrm>
            <a:custGeom>
              <a:avLst/>
              <a:gdLst/>
              <a:ahLst/>
              <a:cxnLst/>
              <a:rect l="l" t="t" r="r" b="b"/>
              <a:pathLst>
                <a:path w="2817868" h="2342353">
                  <a:moveTo>
                    <a:pt x="0" y="0"/>
                  </a:moveTo>
                  <a:lnTo>
                    <a:pt x="2817868" y="0"/>
                  </a:lnTo>
                  <a:lnTo>
                    <a:pt x="2817868" y="2342353"/>
                  </a:lnTo>
                  <a:lnTo>
                    <a:pt x="0" y="2342353"/>
                  </a:lnTo>
                  <a:lnTo>
                    <a:pt x="0" y="0"/>
                  </a:lnTo>
                  <a:close/>
                </a:path>
              </a:pathLst>
            </a:custGeom>
            <a:blipFill>
              <a:blip r:embed="rId6"/>
              <a:stretch>
                <a:fillRect/>
              </a:stretch>
            </a:blipFill>
          </p:spPr>
          <p:txBody>
            <a:bodyPr/>
            <a:lstStyle/>
            <a:p>
              <a:endParaRPr lang="es-ES" sz="933"/>
            </a:p>
          </p:txBody>
        </p:sp>
        <p:sp>
          <p:nvSpPr>
            <p:cNvPr id="8" name="Freeform 8"/>
            <p:cNvSpPr/>
            <p:nvPr/>
          </p:nvSpPr>
          <p:spPr>
            <a:xfrm>
              <a:off x="3353099" y="479002"/>
              <a:ext cx="2702708" cy="1138516"/>
            </a:xfrm>
            <a:custGeom>
              <a:avLst/>
              <a:gdLst/>
              <a:ahLst/>
              <a:cxnLst/>
              <a:rect l="l" t="t" r="r" b="b"/>
              <a:pathLst>
                <a:path w="2702708" h="1138516">
                  <a:moveTo>
                    <a:pt x="0" y="0"/>
                  </a:moveTo>
                  <a:lnTo>
                    <a:pt x="2702707" y="0"/>
                  </a:lnTo>
                  <a:lnTo>
                    <a:pt x="2702707" y="1138515"/>
                  </a:lnTo>
                  <a:lnTo>
                    <a:pt x="0" y="1138515"/>
                  </a:lnTo>
                  <a:lnTo>
                    <a:pt x="0" y="0"/>
                  </a:lnTo>
                  <a:close/>
                </a:path>
              </a:pathLst>
            </a:custGeom>
            <a:blipFill>
              <a:blip r:embed="rId7"/>
              <a:stretch>
                <a:fillRect/>
              </a:stretch>
            </a:blipFill>
          </p:spPr>
          <p:txBody>
            <a:bodyPr/>
            <a:lstStyle/>
            <a:p>
              <a:endParaRPr lang="es-ES" sz="933"/>
            </a:p>
          </p:txBody>
        </p:sp>
      </p:grpSp>
      <p:sp>
        <p:nvSpPr>
          <p:cNvPr id="10" name="TextBox 10"/>
          <p:cNvSpPr txBox="1"/>
          <p:nvPr/>
        </p:nvSpPr>
        <p:spPr>
          <a:xfrm>
            <a:off x="726512" y="1007247"/>
            <a:ext cx="9648433" cy="572721"/>
          </a:xfrm>
          <a:prstGeom prst="rect">
            <a:avLst/>
          </a:prstGeom>
        </p:spPr>
        <p:txBody>
          <a:bodyPr lIns="0" tIns="0" rIns="0" bIns="0" rtlCol="0" anchor="t">
            <a:spAutoFit/>
          </a:bodyPr>
          <a:lstStyle/>
          <a:p>
            <a:pPr>
              <a:lnSpc>
                <a:spcPts val="4862"/>
              </a:lnSpc>
            </a:pPr>
            <a:endParaRPr lang="en-US" sz="3473" spc="201" dirty="0">
              <a:latin typeface="Cy Grotesk Key"/>
            </a:endParaRPr>
          </a:p>
        </p:txBody>
      </p:sp>
      <p:pic>
        <p:nvPicPr>
          <p:cNvPr id="12" name="Google Shape;106;p1" descr="Forma, Flecha&#10;&#10;Descripción generada automáticamente">
            <a:extLst>
              <a:ext uri="{FF2B5EF4-FFF2-40B4-BE49-F238E27FC236}">
                <a16:creationId xmlns:a16="http://schemas.microsoft.com/office/drawing/2014/main" id="{3023B9AF-0F53-5BA5-A321-A32588AB6828}"/>
              </a:ext>
            </a:extLst>
          </p:cNvPr>
          <p:cNvPicPr preferRelativeResize="0"/>
          <p:nvPr/>
        </p:nvPicPr>
        <p:blipFill rotWithShape="1">
          <a:blip r:embed="rId8">
            <a:alphaModFix/>
          </a:blip>
          <a:srcRect b="11559"/>
          <a:stretch/>
        </p:blipFill>
        <p:spPr>
          <a:xfrm>
            <a:off x="228600" y="72975"/>
            <a:ext cx="995825" cy="638175"/>
          </a:xfrm>
          <a:prstGeom prst="rect">
            <a:avLst/>
          </a:prstGeom>
          <a:noFill/>
          <a:ln>
            <a:noFill/>
          </a:ln>
        </p:spPr>
      </p:pic>
      <p:sp>
        <p:nvSpPr>
          <p:cNvPr id="13" name="Google Shape;109;p1">
            <a:extLst>
              <a:ext uri="{FF2B5EF4-FFF2-40B4-BE49-F238E27FC236}">
                <a16:creationId xmlns:a16="http://schemas.microsoft.com/office/drawing/2014/main" id="{33F06693-2029-8BB5-D000-A9AC4A01D48F}"/>
              </a:ext>
            </a:extLst>
          </p:cNvPr>
          <p:cNvSpPr txBox="1"/>
          <p:nvPr/>
        </p:nvSpPr>
        <p:spPr>
          <a:xfrm>
            <a:off x="6830300" y="-1375"/>
            <a:ext cx="5358600" cy="786900"/>
          </a:xfrm>
          <a:prstGeom prst="rect">
            <a:avLst/>
          </a:prstGeom>
          <a:noFill/>
          <a:ln>
            <a:noFill/>
          </a:ln>
        </p:spPr>
        <p:txBody>
          <a:bodyPr spcFirstLastPara="1" wrap="square" lIns="91425" tIns="91425" rIns="91425" bIns="91425" anchor="ctr" anchorCtr="0">
            <a:noAutofit/>
          </a:bodyPr>
          <a:lstStyle/>
          <a:p>
            <a:pPr marL="180340" marR="416560" lvl="0" indent="0" algn="r" rtl="0">
              <a:spcBef>
                <a:spcPts val="0"/>
              </a:spcBef>
              <a:spcAft>
                <a:spcPts val="0"/>
              </a:spcAft>
              <a:buNone/>
            </a:pPr>
            <a:r>
              <a:rPr lang="pt-PT" sz="1050">
                <a:solidFill>
                  <a:srgbClr val="3399CC"/>
                </a:solidFill>
                <a:latin typeface="Calibri"/>
                <a:ea typeface="Calibri"/>
                <a:cs typeface="Calibri"/>
                <a:sym typeface="Calibri"/>
              </a:rPr>
              <a:t>	</a:t>
            </a:r>
            <a:r>
              <a:rPr lang="pt-PT" sz="1800" b="1">
                <a:solidFill>
                  <a:srgbClr val="E36C09"/>
                </a:solidFill>
                <a:latin typeface="Calibri"/>
                <a:ea typeface="Calibri"/>
                <a:cs typeface="Calibri"/>
                <a:sym typeface="Calibri"/>
              </a:rPr>
              <a:t> |BONEX 2º WORKSHOP Portugal</a:t>
            </a:r>
            <a:endParaRPr sz="1800" b="1">
              <a:solidFill>
                <a:srgbClr val="3399CC"/>
              </a:solidFill>
              <a:latin typeface="Calibri"/>
              <a:ea typeface="Calibri"/>
              <a:cs typeface="Calibri"/>
              <a:sym typeface="Calibri"/>
            </a:endParaRPr>
          </a:p>
          <a:p>
            <a:pPr marL="180340" marR="416560" lvl="0" indent="0" algn="r" rtl="0">
              <a:spcBef>
                <a:spcPts val="0"/>
              </a:spcBef>
              <a:spcAft>
                <a:spcPts val="0"/>
              </a:spcAft>
              <a:buNone/>
            </a:pPr>
            <a:r>
              <a:rPr lang="pt-PT">
                <a:latin typeface="Calibri"/>
                <a:ea typeface="Calibri"/>
                <a:cs typeface="Calibri"/>
                <a:sym typeface="Calibri"/>
              </a:rPr>
              <a:t>19 de Janeiro, Reguengos de Monsaraz</a:t>
            </a:r>
            <a:endParaRPr/>
          </a:p>
        </p:txBody>
      </p:sp>
      <p:sp>
        <p:nvSpPr>
          <p:cNvPr id="15" name="CaixaDeTexto 14">
            <a:extLst>
              <a:ext uri="{FF2B5EF4-FFF2-40B4-BE49-F238E27FC236}">
                <a16:creationId xmlns:a16="http://schemas.microsoft.com/office/drawing/2014/main" id="{52A8B233-B5F8-06FB-BCDA-A7CF1076DCA6}"/>
              </a:ext>
            </a:extLst>
          </p:cNvPr>
          <p:cNvSpPr txBox="1"/>
          <p:nvPr/>
        </p:nvSpPr>
        <p:spPr>
          <a:xfrm>
            <a:off x="760799" y="2570008"/>
            <a:ext cx="11431201" cy="1201098"/>
          </a:xfrm>
          <a:prstGeom prst="rect">
            <a:avLst/>
          </a:prstGeom>
        </p:spPr>
        <p:txBody>
          <a:bodyPr wrap="square" lIns="0" tIns="0" rIns="0" bIns="0" rtlCol="0" anchor="t">
            <a:spAutoFit/>
          </a:bodyPr>
          <a:lstStyle>
            <a:defPPr marR="0" lvl="0" algn="l" rtl="0">
              <a:lnSpc>
                <a:spcPct val="100000"/>
              </a:lnSpc>
              <a:spcBef>
                <a:spcPts val="0"/>
              </a:spcBef>
              <a:spcAft>
                <a:spcPts val="0"/>
              </a:spcAft>
            </a:defPPr>
            <a:lvl1pPr>
              <a:lnSpc>
                <a:spcPts val="4862"/>
              </a:lnSpc>
              <a:defRPr sz="3473" spc="201">
                <a:latin typeface="Cy Grotesk Key"/>
              </a:defRPr>
            </a:lvl1pPr>
          </a:lstStyle>
          <a:p>
            <a:r>
              <a:rPr lang="pt-BR" dirty="0"/>
              <a:t>Que soluções podem ajudar a melhorar estes problemas?</a:t>
            </a:r>
            <a:endParaRPr lang="es-E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6;p1" descr="Forma, Flecha&#10;&#10;Descripción generada automáticamente">
            <a:extLst>
              <a:ext uri="{FF2B5EF4-FFF2-40B4-BE49-F238E27FC236}">
                <a16:creationId xmlns:a16="http://schemas.microsoft.com/office/drawing/2014/main" id="{83E956F9-DFF8-AD7B-DCEF-B079B0D557FA}"/>
              </a:ext>
            </a:extLst>
          </p:cNvPr>
          <p:cNvPicPr preferRelativeResize="0"/>
          <p:nvPr/>
        </p:nvPicPr>
        <p:blipFill rotWithShape="1">
          <a:blip r:embed="rId2">
            <a:alphaModFix/>
          </a:blip>
          <a:srcRect b="11559"/>
          <a:stretch/>
        </p:blipFill>
        <p:spPr>
          <a:xfrm>
            <a:off x="228600" y="72975"/>
            <a:ext cx="995825" cy="638175"/>
          </a:xfrm>
          <a:prstGeom prst="rect">
            <a:avLst/>
          </a:prstGeom>
          <a:noFill/>
          <a:ln>
            <a:noFill/>
          </a:ln>
        </p:spPr>
      </p:pic>
      <p:pic>
        <p:nvPicPr>
          <p:cNvPr id="4" name="Imagem 3">
            <a:extLst>
              <a:ext uri="{FF2B5EF4-FFF2-40B4-BE49-F238E27FC236}">
                <a16:creationId xmlns:a16="http://schemas.microsoft.com/office/drawing/2014/main" id="{448BE02A-ED10-9C8C-2B9C-67BD2DD0BD0A}"/>
              </a:ext>
            </a:extLst>
          </p:cNvPr>
          <p:cNvPicPr>
            <a:picLocks noChangeAspect="1"/>
          </p:cNvPicPr>
          <p:nvPr/>
        </p:nvPicPr>
        <p:blipFill>
          <a:blip r:embed="rId3"/>
          <a:stretch>
            <a:fillRect/>
          </a:stretch>
        </p:blipFill>
        <p:spPr>
          <a:xfrm>
            <a:off x="4180123" y="0"/>
            <a:ext cx="3692053" cy="6858000"/>
          </a:xfrm>
          <a:prstGeom prst="rect">
            <a:avLst/>
          </a:prstGeom>
        </p:spPr>
      </p:pic>
      <p:sp>
        <p:nvSpPr>
          <p:cNvPr id="49" name="CaixaDeTexto 48">
            <a:extLst>
              <a:ext uri="{FF2B5EF4-FFF2-40B4-BE49-F238E27FC236}">
                <a16:creationId xmlns:a16="http://schemas.microsoft.com/office/drawing/2014/main" id="{762520B1-FD1B-3C3D-A23C-16BC7E929266}"/>
              </a:ext>
            </a:extLst>
          </p:cNvPr>
          <p:cNvSpPr txBox="1"/>
          <p:nvPr/>
        </p:nvSpPr>
        <p:spPr>
          <a:xfrm>
            <a:off x="2242462" y="2908409"/>
            <a:ext cx="2328862" cy="646331"/>
          </a:xfrm>
          <a:prstGeom prst="rect">
            <a:avLst/>
          </a:prstGeom>
          <a:noFill/>
        </p:spPr>
        <p:txBody>
          <a:bodyPr wrap="square">
            <a:spAutoFit/>
          </a:bodyPr>
          <a:lstStyle/>
          <a:p>
            <a:r>
              <a:rPr lang="pt-PT" sz="3600" dirty="0">
                <a:solidFill>
                  <a:schemeClr val="bg2">
                    <a:lumMod val="90000"/>
                    <a:lumOff val="10000"/>
                  </a:schemeClr>
                </a:solidFill>
              </a:rPr>
              <a:t>Solução</a:t>
            </a:r>
          </a:p>
        </p:txBody>
      </p:sp>
      <p:sp>
        <p:nvSpPr>
          <p:cNvPr id="8" name="CaixaDeTexto 7">
            <a:extLst>
              <a:ext uri="{FF2B5EF4-FFF2-40B4-BE49-F238E27FC236}">
                <a16:creationId xmlns:a16="http://schemas.microsoft.com/office/drawing/2014/main" id="{E683205E-21AD-46AF-B016-4C5981C182A0}"/>
              </a:ext>
            </a:extLst>
          </p:cNvPr>
          <p:cNvSpPr txBox="1"/>
          <p:nvPr/>
        </p:nvSpPr>
        <p:spPr>
          <a:xfrm>
            <a:off x="398478" y="1938945"/>
            <a:ext cx="2328862" cy="646331"/>
          </a:xfrm>
          <a:prstGeom prst="rect">
            <a:avLst/>
          </a:prstGeom>
          <a:noFill/>
        </p:spPr>
        <p:txBody>
          <a:bodyPr wrap="square">
            <a:spAutoFit/>
          </a:bodyPr>
          <a:lstStyle/>
          <a:p>
            <a:r>
              <a:rPr lang="pt-PT" sz="3600" dirty="0">
                <a:solidFill>
                  <a:schemeClr val="accent5">
                    <a:lumMod val="75000"/>
                  </a:schemeClr>
                </a:solidFill>
              </a:rPr>
              <a:t>Solução</a:t>
            </a:r>
          </a:p>
        </p:txBody>
      </p:sp>
      <p:sp>
        <p:nvSpPr>
          <p:cNvPr id="9" name="CaixaDeTexto 8">
            <a:extLst>
              <a:ext uri="{FF2B5EF4-FFF2-40B4-BE49-F238E27FC236}">
                <a16:creationId xmlns:a16="http://schemas.microsoft.com/office/drawing/2014/main" id="{F5D1157E-B641-1234-F50C-853E72DAD1B3}"/>
              </a:ext>
            </a:extLst>
          </p:cNvPr>
          <p:cNvSpPr txBox="1"/>
          <p:nvPr/>
        </p:nvSpPr>
        <p:spPr>
          <a:xfrm rot="1632484">
            <a:off x="627090" y="2610905"/>
            <a:ext cx="2328862" cy="646331"/>
          </a:xfrm>
          <a:prstGeom prst="rect">
            <a:avLst/>
          </a:prstGeom>
          <a:noFill/>
        </p:spPr>
        <p:txBody>
          <a:bodyPr wrap="square">
            <a:spAutoFit/>
          </a:bodyPr>
          <a:lstStyle/>
          <a:p>
            <a:r>
              <a:rPr lang="pt-PT" sz="3600" dirty="0">
                <a:solidFill>
                  <a:schemeClr val="accent1">
                    <a:lumMod val="75000"/>
                  </a:schemeClr>
                </a:solidFill>
              </a:rPr>
              <a:t>Solução</a:t>
            </a:r>
          </a:p>
        </p:txBody>
      </p:sp>
      <p:sp>
        <p:nvSpPr>
          <p:cNvPr id="10" name="CaixaDeTexto 9">
            <a:extLst>
              <a:ext uri="{FF2B5EF4-FFF2-40B4-BE49-F238E27FC236}">
                <a16:creationId xmlns:a16="http://schemas.microsoft.com/office/drawing/2014/main" id="{8AA5FE83-B75B-E0DE-6AA1-0991B115C7A0}"/>
              </a:ext>
            </a:extLst>
          </p:cNvPr>
          <p:cNvSpPr txBox="1"/>
          <p:nvPr/>
        </p:nvSpPr>
        <p:spPr>
          <a:xfrm>
            <a:off x="2413921" y="3803636"/>
            <a:ext cx="2328862" cy="646331"/>
          </a:xfrm>
          <a:prstGeom prst="rect">
            <a:avLst/>
          </a:prstGeom>
          <a:noFill/>
        </p:spPr>
        <p:txBody>
          <a:bodyPr wrap="square">
            <a:spAutoFit/>
          </a:bodyPr>
          <a:lstStyle/>
          <a:p>
            <a:r>
              <a:rPr lang="pt-PT" sz="3600" dirty="0">
                <a:solidFill>
                  <a:schemeClr val="accent5">
                    <a:lumMod val="75000"/>
                  </a:schemeClr>
                </a:solidFill>
              </a:rPr>
              <a:t>Solução</a:t>
            </a:r>
          </a:p>
        </p:txBody>
      </p:sp>
      <p:sp>
        <p:nvSpPr>
          <p:cNvPr id="11" name="CaixaDeTexto 10">
            <a:extLst>
              <a:ext uri="{FF2B5EF4-FFF2-40B4-BE49-F238E27FC236}">
                <a16:creationId xmlns:a16="http://schemas.microsoft.com/office/drawing/2014/main" id="{D1679DDC-C574-5E5C-53A9-66DCEBAFEA7E}"/>
              </a:ext>
            </a:extLst>
          </p:cNvPr>
          <p:cNvSpPr txBox="1"/>
          <p:nvPr/>
        </p:nvSpPr>
        <p:spPr>
          <a:xfrm rot="1600872">
            <a:off x="1429782" y="1944276"/>
            <a:ext cx="2328862" cy="646331"/>
          </a:xfrm>
          <a:prstGeom prst="rect">
            <a:avLst/>
          </a:prstGeom>
          <a:noFill/>
        </p:spPr>
        <p:txBody>
          <a:bodyPr wrap="square">
            <a:spAutoFit/>
          </a:bodyPr>
          <a:lstStyle/>
          <a:p>
            <a:r>
              <a:rPr lang="pt-PT" sz="3600" dirty="0">
                <a:solidFill>
                  <a:schemeClr val="bg2">
                    <a:lumMod val="90000"/>
                    <a:lumOff val="10000"/>
                  </a:schemeClr>
                </a:solidFill>
              </a:rPr>
              <a:t>Solução</a:t>
            </a:r>
          </a:p>
        </p:txBody>
      </p:sp>
      <p:sp>
        <p:nvSpPr>
          <p:cNvPr id="12" name="CaixaDeTexto 11">
            <a:extLst>
              <a:ext uri="{FF2B5EF4-FFF2-40B4-BE49-F238E27FC236}">
                <a16:creationId xmlns:a16="http://schemas.microsoft.com/office/drawing/2014/main" id="{42CB4D58-952E-5700-0E08-2BA2C62F975C}"/>
              </a:ext>
            </a:extLst>
          </p:cNvPr>
          <p:cNvSpPr txBox="1"/>
          <p:nvPr/>
        </p:nvSpPr>
        <p:spPr>
          <a:xfrm rot="20290539">
            <a:off x="320970" y="3214332"/>
            <a:ext cx="2328862" cy="646331"/>
          </a:xfrm>
          <a:prstGeom prst="rect">
            <a:avLst/>
          </a:prstGeom>
          <a:noFill/>
        </p:spPr>
        <p:txBody>
          <a:bodyPr wrap="square">
            <a:spAutoFit/>
          </a:bodyPr>
          <a:lstStyle/>
          <a:p>
            <a:r>
              <a:rPr lang="pt-PT" sz="3600" dirty="0">
                <a:solidFill>
                  <a:schemeClr val="tx2">
                    <a:lumMod val="50000"/>
                  </a:schemeClr>
                </a:solidFill>
              </a:rPr>
              <a:t>Solução</a:t>
            </a:r>
          </a:p>
        </p:txBody>
      </p:sp>
      <p:sp>
        <p:nvSpPr>
          <p:cNvPr id="13" name="CaixaDeTexto 12">
            <a:extLst>
              <a:ext uri="{FF2B5EF4-FFF2-40B4-BE49-F238E27FC236}">
                <a16:creationId xmlns:a16="http://schemas.microsoft.com/office/drawing/2014/main" id="{06955CF2-70FD-7FC5-D269-B79904ABA171}"/>
              </a:ext>
            </a:extLst>
          </p:cNvPr>
          <p:cNvSpPr txBox="1"/>
          <p:nvPr/>
        </p:nvSpPr>
        <p:spPr>
          <a:xfrm>
            <a:off x="1928769" y="4315086"/>
            <a:ext cx="2328862" cy="646331"/>
          </a:xfrm>
          <a:prstGeom prst="rect">
            <a:avLst/>
          </a:prstGeom>
          <a:noFill/>
        </p:spPr>
        <p:txBody>
          <a:bodyPr wrap="square">
            <a:spAutoFit/>
          </a:bodyPr>
          <a:lstStyle/>
          <a:p>
            <a:r>
              <a:rPr lang="pt-PT" sz="3600" dirty="0">
                <a:solidFill>
                  <a:schemeClr val="bg2">
                    <a:lumMod val="90000"/>
                    <a:lumOff val="10000"/>
                  </a:schemeClr>
                </a:solidFill>
              </a:rPr>
              <a:t>Solução</a:t>
            </a:r>
          </a:p>
        </p:txBody>
      </p:sp>
      <p:sp>
        <p:nvSpPr>
          <p:cNvPr id="14" name="CaixaDeTexto 13">
            <a:extLst>
              <a:ext uri="{FF2B5EF4-FFF2-40B4-BE49-F238E27FC236}">
                <a16:creationId xmlns:a16="http://schemas.microsoft.com/office/drawing/2014/main" id="{461F35F5-4990-69EF-01EE-418F9BCAE60F}"/>
              </a:ext>
            </a:extLst>
          </p:cNvPr>
          <p:cNvSpPr txBox="1"/>
          <p:nvPr/>
        </p:nvSpPr>
        <p:spPr>
          <a:xfrm rot="717319">
            <a:off x="213686" y="4320738"/>
            <a:ext cx="2328862" cy="646331"/>
          </a:xfrm>
          <a:prstGeom prst="rect">
            <a:avLst/>
          </a:prstGeom>
          <a:noFill/>
        </p:spPr>
        <p:txBody>
          <a:bodyPr wrap="square">
            <a:spAutoFit/>
          </a:bodyPr>
          <a:lstStyle/>
          <a:p>
            <a:r>
              <a:rPr lang="pt-PT" sz="3600" dirty="0">
                <a:solidFill>
                  <a:schemeClr val="accent5">
                    <a:lumMod val="75000"/>
                  </a:schemeClr>
                </a:solidFill>
              </a:rPr>
              <a:t>Solução</a:t>
            </a:r>
          </a:p>
        </p:txBody>
      </p:sp>
      <p:sp>
        <p:nvSpPr>
          <p:cNvPr id="15" name="CaixaDeTexto 14">
            <a:extLst>
              <a:ext uri="{FF2B5EF4-FFF2-40B4-BE49-F238E27FC236}">
                <a16:creationId xmlns:a16="http://schemas.microsoft.com/office/drawing/2014/main" id="{5F7AC492-11E8-CA72-C315-7AD44CB7367D}"/>
              </a:ext>
            </a:extLst>
          </p:cNvPr>
          <p:cNvSpPr txBox="1"/>
          <p:nvPr/>
        </p:nvSpPr>
        <p:spPr>
          <a:xfrm>
            <a:off x="1953542" y="2432725"/>
            <a:ext cx="2328862" cy="646331"/>
          </a:xfrm>
          <a:prstGeom prst="rect">
            <a:avLst/>
          </a:prstGeom>
          <a:noFill/>
        </p:spPr>
        <p:txBody>
          <a:bodyPr wrap="square">
            <a:spAutoFit/>
          </a:bodyPr>
          <a:lstStyle/>
          <a:p>
            <a:r>
              <a:rPr lang="pt-PT" sz="3600" dirty="0">
                <a:solidFill>
                  <a:schemeClr val="tx2">
                    <a:lumMod val="50000"/>
                  </a:schemeClr>
                </a:solidFill>
              </a:rPr>
              <a:t>Solução</a:t>
            </a:r>
          </a:p>
        </p:txBody>
      </p:sp>
      <p:sp>
        <p:nvSpPr>
          <p:cNvPr id="16" name="CaixaDeTexto 15">
            <a:extLst>
              <a:ext uri="{FF2B5EF4-FFF2-40B4-BE49-F238E27FC236}">
                <a16:creationId xmlns:a16="http://schemas.microsoft.com/office/drawing/2014/main" id="{ED97EC8A-9F19-0DE5-C8A2-2F58B902BA6F}"/>
              </a:ext>
            </a:extLst>
          </p:cNvPr>
          <p:cNvSpPr txBox="1"/>
          <p:nvPr/>
        </p:nvSpPr>
        <p:spPr>
          <a:xfrm rot="20059795">
            <a:off x="1249490" y="3465993"/>
            <a:ext cx="2328862" cy="646331"/>
          </a:xfrm>
          <a:prstGeom prst="rect">
            <a:avLst/>
          </a:prstGeom>
          <a:noFill/>
        </p:spPr>
        <p:txBody>
          <a:bodyPr wrap="square">
            <a:spAutoFit/>
          </a:bodyPr>
          <a:lstStyle/>
          <a:p>
            <a:r>
              <a:rPr lang="pt-PT" sz="3600" dirty="0">
                <a:solidFill>
                  <a:schemeClr val="accent1">
                    <a:lumMod val="75000"/>
                  </a:schemeClr>
                </a:solidFill>
              </a:rPr>
              <a:t>Solução</a:t>
            </a:r>
          </a:p>
        </p:txBody>
      </p:sp>
      <p:sp>
        <p:nvSpPr>
          <p:cNvPr id="17" name="CaixaDeTexto 16">
            <a:extLst>
              <a:ext uri="{FF2B5EF4-FFF2-40B4-BE49-F238E27FC236}">
                <a16:creationId xmlns:a16="http://schemas.microsoft.com/office/drawing/2014/main" id="{7DF80EBC-B052-53FF-8CE6-DEE148179EBF}"/>
              </a:ext>
            </a:extLst>
          </p:cNvPr>
          <p:cNvSpPr txBox="1"/>
          <p:nvPr/>
        </p:nvSpPr>
        <p:spPr>
          <a:xfrm>
            <a:off x="9098800" y="3858621"/>
            <a:ext cx="2328862" cy="646331"/>
          </a:xfrm>
          <a:prstGeom prst="rect">
            <a:avLst/>
          </a:prstGeom>
          <a:noFill/>
        </p:spPr>
        <p:txBody>
          <a:bodyPr wrap="square">
            <a:spAutoFit/>
          </a:bodyPr>
          <a:lstStyle/>
          <a:p>
            <a:r>
              <a:rPr lang="pt-PT" sz="3600" dirty="0">
                <a:solidFill>
                  <a:schemeClr val="accent5">
                    <a:lumMod val="75000"/>
                  </a:schemeClr>
                </a:solidFill>
              </a:rPr>
              <a:t>Solução</a:t>
            </a:r>
          </a:p>
        </p:txBody>
      </p:sp>
      <p:sp>
        <p:nvSpPr>
          <p:cNvPr id="18" name="CaixaDeTexto 17">
            <a:extLst>
              <a:ext uri="{FF2B5EF4-FFF2-40B4-BE49-F238E27FC236}">
                <a16:creationId xmlns:a16="http://schemas.microsoft.com/office/drawing/2014/main" id="{35AB8AB6-8A0F-3D09-644D-6A267C9E66EC}"/>
              </a:ext>
            </a:extLst>
          </p:cNvPr>
          <p:cNvSpPr txBox="1"/>
          <p:nvPr/>
        </p:nvSpPr>
        <p:spPr>
          <a:xfrm>
            <a:off x="9074027" y="1908672"/>
            <a:ext cx="2328862" cy="646331"/>
          </a:xfrm>
          <a:prstGeom prst="rect">
            <a:avLst/>
          </a:prstGeom>
          <a:noFill/>
        </p:spPr>
        <p:txBody>
          <a:bodyPr wrap="square">
            <a:spAutoFit/>
          </a:bodyPr>
          <a:lstStyle/>
          <a:p>
            <a:r>
              <a:rPr lang="pt-PT" sz="3600" dirty="0">
                <a:solidFill>
                  <a:schemeClr val="tx2">
                    <a:lumMod val="50000"/>
                  </a:schemeClr>
                </a:solidFill>
              </a:rPr>
              <a:t>Solução</a:t>
            </a:r>
          </a:p>
        </p:txBody>
      </p:sp>
      <p:sp>
        <p:nvSpPr>
          <p:cNvPr id="19" name="CaixaDeTexto 18">
            <a:extLst>
              <a:ext uri="{FF2B5EF4-FFF2-40B4-BE49-F238E27FC236}">
                <a16:creationId xmlns:a16="http://schemas.microsoft.com/office/drawing/2014/main" id="{69C16D73-A7C2-9F29-F0E9-AEF419A2EB8B}"/>
              </a:ext>
            </a:extLst>
          </p:cNvPr>
          <p:cNvSpPr txBox="1"/>
          <p:nvPr/>
        </p:nvSpPr>
        <p:spPr>
          <a:xfrm>
            <a:off x="9098800" y="2864986"/>
            <a:ext cx="2328862" cy="646331"/>
          </a:xfrm>
          <a:prstGeom prst="rect">
            <a:avLst/>
          </a:prstGeom>
          <a:noFill/>
        </p:spPr>
        <p:txBody>
          <a:bodyPr wrap="square">
            <a:spAutoFit/>
          </a:bodyPr>
          <a:lstStyle/>
          <a:p>
            <a:r>
              <a:rPr lang="pt-PT" sz="3600" dirty="0">
                <a:solidFill>
                  <a:schemeClr val="accent1">
                    <a:lumMod val="75000"/>
                  </a:schemeClr>
                </a:solidFill>
              </a:rPr>
              <a:t>Solução</a:t>
            </a:r>
          </a:p>
        </p:txBody>
      </p:sp>
      <p:sp>
        <p:nvSpPr>
          <p:cNvPr id="21" name="Estrela: 5 Pontos 20">
            <a:extLst>
              <a:ext uri="{FF2B5EF4-FFF2-40B4-BE49-F238E27FC236}">
                <a16:creationId xmlns:a16="http://schemas.microsoft.com/office/drawing/2014/main" id="{34289BFB-4BBD-F7A6-5A25-413F2540DF61}"/>
              </a:ext>
            </a:extLst>
          </p:cNvPr>
          <p:cNvSpPr/>
          <p:nvPr/>
        </p:nvSpPr>
        <p:spPr>
          <a:xfrm>
            <a:off x="8734763" y="2166142"/>
            <a:ext cx="215900" cy="190500"/>
          </a:xfrm>
          <a:prstGeom prst="star5">
            <a:avLst/>
          </a:prstGeom>
          <a:solidFill>
            <a:schemeClr val="accent5">
              <a:lumMod val="60000"/>
              <a:lumOff val="40000"/>
            </a:schemeClr>
          </a:solid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 name="Estrela: 5 Pontos 21">
            <a:extLst>
              <a:ext uri="{FF2B5EF4-FFF2-40B4-BE49-F238E27FC236}">
                <a16:creationId xmlns:a16="http://schemas.microsoft.com/office/drawing/2014/main" id="{7016D7D8-2677-2C67-A865-38C6EF6960AD}"/>
              </a:ext>
            </a:extLst>
          </p:cNvPr>
          <p:cNvSpPr/>
          <p:nvPr/>
        </p:nvSpPr>
        <p:spPr>
          <a:xfrm>
            <a:off x="8734763" y="3136324"/>
            <a:ext cx="215900" cy="190500"/>
          </a:xfrm>
          <a:prstGeom prst="star5">
            <a:avLst/>
          </a:prstGeom>
          <a:solidFill>
            <a:schemeClr val="accent5">
              <a:lumMod val="60000"/>
              <a:lumOff val="40000"/>
            </a:schemeClr>
          </a:solid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3" name="Estrela: 5 Pontos 22">
            <a:extLst>
              <a:ext uri="{FF2B5EF4-FFF2-40B4-BE49-F238E27FC236}">
                <a16:creationId xmlns:a16="http://schemas.microsoft.com/office/drawing/2014/main" id="{1C125B18-0694-D44B-AEF9-FFF3923B2530}"/>
              </a:ext>
            </a:extLst>
          </p:cNvPr>
          <p:cNvSpPr/>
          <p:nvPr/>
        </p:nvSpPr>
        <p:spPr>
          <a:xfrm>
            <a:off x="8734763" y="4086537"/>
            <a:ext cx="215900" cy="190500"/>
          </a:xfrm>
          <a:prstGeom prst="star5">
            <a:avLst/>
          </a:prstGeom>
          <a:solidFill>
            <a:schemeClr val="accent5">
              <a:lumMod val="60000"/>
              <a:lumOff val="40000"/>
            </a:schemeClr>
          </a:solid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66630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6"/>
        <p:cNvGrpSpPr/>
        <p:nvPr/>
      </p:nvGrpSpPr>
      <p:grpSpPr>
        <a:xfrm>
          <a:off x="0" y="0"/>
          <a:ext cx="0" cy="0"/>
          <a:chOff x="0" y="0"/>
          <a:chExt cx="0" cy="0"/>
        </a:xfrm>
      </p:grpSpPr>
      <p:sp>
        <p:nvSpPr>
          <p:cNvPr id="97" name="Google Shape;97;p1"/>
          <p:cNvSpPr/>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pic>
        <p:nvPicPr>
          <p:cNvPr id="98" name="Google Shape;98;p1" descr="Uma lâmpada colorida com ícones comerciais"/>
          <p:cNvPicPr preferRelativeResize="0"/>
          <p:nvPr/>
        </p:nvPicPr>
        <p:blipFill rotWithShape="1">
          <a:blip r:embed="rId3">
            <a:alphaModFix/>
          </a:blip>
          <a:srcRect l="15476" r="23661" b="1"/>
          <a:stretch/>
        </p:blipFill>
        <p:spPr>
          <a:xfrm>
            <a:off x="4776206" y="2560508"/>
            <a:ext cx="2370207" cy="2726055"/>
          </a:xfrm>
          <a:custGeom>
            <a:avLst/>
            <a:gdLst/>
            <a:ahLst/>
            <a:cxnLst/>
            <a:rect l="l" t="t" r="r" b="b"/>
            <a:pathLst>
              <a:path w="5962785" h="6858000" extrusionOk="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ln>
            <a:noFill/>
          </a:ln>
        </p:spPr>
      </p:pic>
      <p:sp>
        <p:nvSpPr>
          <p:cNvPr id="99" name="Google Shape;99;p1"/>
          <p:cNvSpPr txBox="1"/>
          <p:nvPr/>
        </p:nvSpPr>
        <p:spPr>
          <a:xfrm>
            <a:off x="6800984" y="824854"/>
            <a:ext cx="4806000" cy="1368000"/>
          </a:xfrm>
          <a:prstGeom prst="rect">
            <a:avLst/>
          </a:prstGeom>
          <a:solidFill>
            <a:schemeClr val="lt1"/>
          </a:solidFill>
          <a:ln w="12700" cap="flat" cmpd="sng">
            <a:solidFill>
              <a:schemeClr val="dk1"/>
            </a:solidFill>
            <a:prstDash val="dash"/>
            <a:miter lim="800000"/>
            <a:headEnd type="none" w="sm" len="sm"/>
            <a:tailEnd type="none" w="sm" len="sm"/>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dk1"/>
              </a:buClr>
              <a:buSzPts val="1800"/>
              <a:buFont typeface="Arial"/>
              <a:buNone/>
            </a:pPr>
            <a:r>
              <a:rPr lang="pt-PT" sz="1800" b="1" i="0" dirty="0">
                <a:solidFill>
                  <a:schemeClr val="dk1"/>
                </a:solidFill>
                <a:latin typeface="Arial"/>
                <a:ea typeface="Arial"/>
                <a:cs typeface="Arial"/>
                <a:sym typeface="Arial"/>
              </a:rPr>
              <a:t>Soluções baseadas na natureza </a:t>
            </a:r>
            <a:br>
              <a:rPr lang="pt-PT" sz="1800" b="1" i="0" dirty="0">
                <a:solidFill>
                  <a:schemeClr val="dk1"/>
                </a:solidFill>
                <a:latin typeface="Arial"/>
                <a:ea typeface="Arial"/>
                <a:cs typeface="Arial"/>
                <a:sym typeface="Arial"/>
              </a:rPr>
            </a:br>
            <a:r>
              <a:rPr lang="pt-PT" sz="1500" b="0" i="0" dirty="0">
                <a:solidFill>
                  <a:srgbClr val="767171"/>
                </a:solidFill>
                <a:latin typeface="Arial"/>
                <a:ea typeface="Arial"/>
                <a:cs typeface="Arial"/>
                <a:sym typeface="Arial"/>
              </a:rPr>
              <a:t>Charcas naturais</a:t>
            </a:r>
            <a:br>
              <a:rPr lang="pt-PT" sz="1500" b="0" i="0" dirty="0">
                <a:solidFill>
                  <a:srgbClr val="767171"/>
                </a:solidFill>
                <a:latin typeface="Arial"/>
                <a:ea typeface="Arial"/>
                <a:cs typeface="Arial"/>
                <a:sym typeface="Arial"/>
              </a:rPr>
            </a:br>
            <a:r>
              <a:rPr lang="pt-PT" sz="1500" b="0" i="0" dirty="0">
                <a:solidFill>
                  <a:srgbClr val="767171"/>
                </a:solidFill>
                <a:latin typeface="Arial"/>
                <a:ea typeface="Arial"/>
                <a:cs typeface="Arial"/>
                <a:sym typeface="Arial"/>
              </a:rPr>
              <a:t>Coberturas vegetais (enrelvamento)</a:t>
            </a:r>
            <a:br>
              <a:rPr lang="pt-PT" sz="1500" b="0" i="0" dirty="0">
                <a:solidFill>
                  <a:srgbClr val="767171"/>
                </a:solidFill>
                <a:latin typeface="Arial"/>
                <a:ea typeface="Arial"/>
                <a:cs typeface="Arial"/>
                <a:sym typeface="Arial"/>
              </a:rPr>
            </a:br>
            <a:r>
              <a:rPr lang="pt-PT" sz="1500" b="0" i="0" dirty="0">
                <a:solidFill>
                  <a:srgbClr val="767171"/>
                </a:solidFill>
                <a:latin typeface="Arial"/>
                <a:ea typeface="Arial"/>
                <a:cs typeface="Arial"/>
                <a:sym typeface="Arial"/>
              </a:rPr>
              <a:t>Restauro ecológico de ribeiras</a:t>
            </a:r>
            <a:endParaRPr sz="1500" b="0" i="0" dirty="0">
              <a:solidFill>
                <a:srgbClr val="767171"/>
              </a:solidFill>
              <a:latin typeface="Arial"/>
              <a:ea typeface="Arial"/>
              <a:cs typeface="Arial"/>
              <a:sym typeface="Arial"/>
            </a:endParaRPr>
          </a:p>
        </p:txBody>
      </p:sp>
      <p:sp>
        <p:nvSpPr>
          <p:cNvPr id="100" name="Google Shape;100;p1"/>
          <p:cNvSpPr txBox="1"/>
          <p:nvPr/>
        </p:nvSpPr>
        <p:spPr>
          <a:xfrm>
            <a:off x="626047" y="3849896"/>
            <a:ext cx="4806000" cy="1368000"/>
          </a:xfrm>
          <a:prstGeom prst="rect">
            <a:avLst/>
          </a:prstGeom>
          <a:solidFill>
            <a:schemeClr val="lt1"/>
          </a:solidFill>
          <a:ln w="12700" cap="flat" cmpd="sng">
            <a:solidFill>
              <a:schemeClr val="dk1"/>
            </a:solidFill>
            <a:prstDash val="dash"/>
            <a:miter lim="800000"/>
            <a:headEnd type="none" w="sm" len="sm"/>
            <a:tailEnd type="none" w="sm" len="sm"/>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dk1"/>
              </a:buClr>
              <a:buSzPts val="1800"/>
              <a:buFont typeface="Arial"/>
              <a:buNone/>
            </a:pPr>
            <a:r>
              <a:rPr lang="pt-PT" sz="1800" b="1" i="0">
                <a:solidFill>
                  <a:schemeClr val="dk1"/>
                </a:solidFill>
                <a:latin typeface="Arial"/>
                <a:ea typeface="Arial"/>
                <a:cs typeface="Arial"/>
                <a:sym typeface="Arial"/>
              </a:rPr>
              <a:t>Subsídios/Incentivos económicos</a:t>
            </a:r>
            <a:endParaRPr sz="1800" b="1" i="0">
              <a:solidFill>
                <a:schemeClr val="dk1"/>
              </a:solidFill>
              <a:latin typeface="Arial"/>
              <a:ea typeface="Arial"/>
              <a:cs typeface="Arial"/>
              <a:sym typeface="Arial"/>
            </a:endParaRPr>
          </a:p>
          <a:p>
            <a:pPr marL="0" lvl="0" indent="0" algn="ctr" rtl="0">
              <a:spcBef>
                <a:spcPts val="0"/>
              </a:spcBef>
              <a:spcAft>
                <a:spcPts val="0"/>
              </a:spcAft>
              <a:buClr>
                <a:schemeClr val="dk1"/>
              </a:buClr>
              <a:buSzPts val="1100"/>
              <a:buFont typeface="Arial"/>
              <a:buNone/>
            </a:pPr>
            <a:r>
              <a:rPr lang="pt-PT" sz="1500">
                <a:solidFill>
                  <a:srgbClr val="888888"/>
                </a:solidFill>
              </a:rPr>
              <a:t>especificar o âmbito e forma de aplicação</a:t>
            </a:r>
            <a:endParaRPr sz="1800" b="1">
              <a:solidFill>
                <a:schemeClr val="dk1"/>
              </a:solidFill>
            </a:endParaRPr>
          </a:p>
        </p:txBody>
      </p:sp>
      <p:sp>
        <p:nvSpPr>
          <p:cNvPr id="101" name="Google Shape;101;p1"/>
          <p:cNvSpPr txBox="1"/>
          <p:nvPr/>
        </p:nvSpPr>
        <p:spPr>
          <a:xfrm>
            <a:off x="6842021" y="5399438"/>
            <a:ext cx="4806000" cy="1368000"/>
          </a:xfrm>
          <a:prstGeom prst="rect">
            <a:avLst/>
          </a:prstGeom>
          <a:solidFill>
            <a:schemeClr val="lt1"/>
          </a:solidFill>
          <a:ln w="12700" cap="flat" cmpd="sng">
            <a:solidFill>
              <a:srgbClr val="888888"/>
            </a:solidFill>
            <a:prstDash val="dash"/>
            <a:miter lim="800000"/>
            <a:headEnd type="none" w="sm" len="sm"/>
            <a:tailEnd type="none" w="sm" len="sm"/>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dk1"/>
              </a:buClr>
              <a:buSzPts val="1800"/>
              <a:buFont typeface="Arial"/>
              <a:buNone/>
            </a:pPr>
            <a:r>
              <a:rPr lang="pt-PT" sz="1800" b="1" i="0">
                <a:solidFill>
                  <a:schemeClr val="dk1"/>
                </a:solidFill>
                <a:latin typeface="Arial"/>
                <a:ea typeface="Arial"/>
                <a:cs typeface="Arial"/>
                <a:sym typeface="Arial"/>
              </a:rPr>
              <a:t>Infraestruturas de armazenamento de água</a:t>
            </a:r>
            <a:endParaRPr sz="1800" b="1" i="0">
              <a:solidFill>
                <a:schemeClr val="dk1"/>
              </a:solidFill>
              <a:latin typeface="Arial"/>
              <a:ea typeface="Arial"/>
              <a:cs typeface="Arial"/>
              <a:sym typeface="Arial"/>
            </a:endParaRPr>
          </a:p>
          <a:p>
            <a:pPr marL="0" marR="0" lvl="0" indent="0" algn="ctr" rtl="0">
              <a:lnSpc>
                <a:spcPct val="100000"/>
              </a:lnSpc>
              <a:spcBef>
                <a:spcPts val="0"/>
              </a:spcBef>
              <a:spcAft>
                <a:spcPts val="0"/>
              </a:spcAft>
              <a:buNone/>
            </a:pPr>
            <a:r>
              <a:rPr lang="pt-PT" sz="1500">
                <a:solidFill>
                  <a:srgbClr val="888888"/>
                </a:solidFill>
              </a:rPr>
              <a:t>Barragens / charcas</a:t>
            </a:r>
            <a:endParaRPr sz="1500">
              <a:solidFill>
                <a:srgbClr val="888888"/>
              </a:solidFill>
            </a:endParaRPr>
          </a:p>
          <a:p>
            <a:pPr marL="0" marR="0" lvl="0" indent="0" algn="ctr" rtl="0">
              <a:lnSpc>
                <a:spcPct val="100000"/>
              </a:lnSpc>
              <a:spcBef>
                <a:spcPts val="0"/>
              </a:spcBef>
              <a:spcAft>
                <a:spcPts val="0"/>
              </a:spcAft>
              <a:buClr>
                <a:schemeClr val="dk1"/>
              </a:buClr>
              <a:buSzPts val="1800"/>
              <a:buFont typeface="Arial"/>
              <a:buNone/>
            </a:pPr>
            <a:endParaRPr sz="1800" b="1">
              <a:solidFill>
                <a:schemeClr val="dk1"/>
              </a:solidFill>
            </a:endParaRPr>
          </a:p>
        </p:txBody>
      </p:sp>
      <p:sp>
        <p:nvSpPr>
          <p:cNvPr id="102" name="Google Shape;102;p1"/>
          <p:cNvSpPr txBox="1"/>
          <p:nvPr/>
        </p:nvSpPr>
        <p:spPr>
          <a:xfrm>
            <a:off x="631447" y="824854"/>
            <a:ext cx="4806000" cy="1368000"/>
          </a:xfrm>
          <a:prstGeom prst="rect">
            <a:avLst/>
          </a:prstGeom>
          <a:solidFill>
            <a:schemeClr val="lt1"/>
          </a:solidFill>
          <a:ln w="12700" cap="flat" cmpd="sng">
            <a:solidFill>
              <a:schemeClr val="dk1"/>
            </a:solidFill>
            <a:prstDash val="dash"/>
            <a:miter lim="800000"/>
            <a:headEnd type="none" w="sm" len="sm"/>
            <a:tailEnd type="none" w="sm" len="sm"/>
          </a:ln>
        </p:spPr>
        <p:txBody>
          <a:bodyPr spcFirstLastPara="1" wrap="square" lIns="91425" tIns="45700" rIns="91425" bIns="45700" anchor="ctr" anchorCtr="0">
            <a:normAutofit lnSpcReduction="10000"/>
          </a:bodyPr>
          <a:lstStyle/>
          <a:p>
            <a:pPr marL="0" marR="0" lvl="0" indent="0" algn="ctr" rtl="0">
              <a:lnSpc>
                <a:spcPct val="100000"/>
              </a:lnSpc>
              <a:spcBef>
                <a:spcPts val="0"/>
              </a:spcBef>
              <a:spcAft>
                <a:spcPts val="0"/>
              </a:spcAft>
              <a:buClr>
                <a:schemeClr val="dk1"/>
              </a:buClr>
              <a:buSzPts val="1800"/>
              <a:buFont typeface="Arial"/>
              <a:buNone/>
            </a:pPr>
            <a:r>
              <a:rPr lang="pt-PT" sz="1800" b="1" i="0">
                <a:solidFill>
                  <a:schemeClr val="dk1"/>
                </a:solidFill>
                <a:latin typeface="Arial"/>
                <a:ea typeface="Arial"/>
                <a:cs typeface="Arial"/>
                <a:sym typeface="Arial"/>
              </a:rPr>
              <a:t>Associativismo e cooperação entre agricultores </a:t>
            </a:r>
            <a:endParaRPr sz="1800" b="1" i="0">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800"/>
              <a:buFont typeface="Arial"/>
              <a:buNone/>
            </a:pPr>
            <a:endParaRPr sz="1800" b="1">
              <a:solidFill>
                <a:schemeClr val="dk1"/>
              </a:solidFill>
            </a:endParaRPr>
          </a:p>
          <a:p>
            <a:pPr marL="0" marR="0" lvl="0" indent="0" algn="ctr" rtl="0">
              <a:lnSpc>
                <a:spcPct val="100000"/>
              </a:lnSpc>
              <a:spcBef>
                <a:spcPts val="0"/>
              </a:spcBef>
              <a:spcAft>
                <a:spcPts val="0"/>
              </a:spcAft>
              <a:buClr>
                <a:srgbClr val="767171"/>
              </a:buClr>
              <a:buSzPts val="1600"/>
              <a:buFont typeface="Arial"/>
              <a:buNone/>
            </a:pPr>
            <a:r>
              <a:rPr lang="pt-PT" sz="1500" i="0">
                <a:solidFill>
                  <a:srgbClr val="767171"/>
                </a:solidFill>
                <a:latin typeface="Arial"/>
                <a:ea typeface="Arial"/>
                <a:cs typeface="Arial"/>
                <a:sym typeface="Arial"/>
              </a:rPr>
              <a:t>Cooperativas </a:t>
            </a:r>
            <a:r>
              <a:rPr lang="pt-PT" sz="1500">
                <a:solidFill>
                  <a:srgbClr val="767171"/>
                </a:solidFill>
              </a:rPr>
              <a:t>de produtores</a:t>
            </a:r>
            <a:br>
              <a:rPr lang="pt-PT" sz="1500" i="0">
                <a:solidFill>
                  <a:srgbClr val="767171"/>
                </a:solidFill>
                <a:latin typeface="Arial"/>
                <a:ea typeface="Arial"/>
                <a:cs typeface="Arial"/>
                <a:sym typeface="Arial"/>
              </a:rPr>
            </a:br>
            <a:r>
              <a:rPr lang="pt-PT" sz="1500">
                <a:solidFill>
                  <a:srgbClr val="767171"/>
                </a:solidFill>
              </a:rPr>
              <a:t>Comunidades de</a:t>
            </a:r>
            <a:r>
              <a:rPr lang="pt-PT" sz="1500" i="0">
                <a:solidFill>
                  <a:srgbClr val="767171"/>
                </a:solidFill>
                <a:latin typeface="Arial"/>
                <a:ea typeface="Arial"/>
                <a:cs typeface="Arial"/>
                <a:sym typeface="Arial"/>
              </a:rPr>
              <a:t> energ</a:t>
            </a:r>
            <a:r>
              <a:rPr lang="pt-PT" sz="1500">
                <a:solidFill>
                  <a:srgbClr val="767171"/>
                </a:solidFill>
              </a:rPr>
              <a:t>ia</a:t>
            </a:r>
            <a:endParaRPr sz="4400" i="0">
              <a:solidFill>
                <a:schemeClr val="dk1"/>
              </a:solidFill>
              <a:latin typeface="Century Gothic"/>
              <a:ea typeface="Century Gothic"/>
              <a:cs typeface="Century Gothic"/>
              <a:sym typeface="Century Gothic"/>
            </a:endParaRPr>
          </a:p>
        </p:txBody>
      </p:sp>
      <p:sp>
        <p:nvSpPr>
          <p:cNvPr id="103" name="Google Shape;103;p1"/>
          <p:cNvSpPr txBox="1"/>
          <p:nvPr/>
        </p:nvSpPr>
        <p:spPr>
          <a:xfrm>
            <a:off x="626047" y="5411657"/>
            <a:ext cx="4806000" cy="1368000"/>
          </a:xfrm>
          <a:prstGeom prst="rect">
            <a:avLst/>
          </a:prstGeom>
          <a:solidFill>
            <a:schemeClr val="lt1"/>
          </a:solidFill>
          <a:ln w="12700" cap="flat" cmpd="sng">
            <a:solidFill>
              <a:schemeClr val="dk1"/>
            </a:solidFill>
            <a:prstDash val="dash"/>
            <a:miter lim="800000"/>
            <a:headEnd type="none" w="sm" len="sm"/>
            <a:tailEnd type="none" w="sm" len="sm"/>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dk1"/>
              </a:buClr>
              <a:buSzPts val="1800"/>
              <a:buFont typeface="Arial"/>
              <a:buNone/>
            </a:pPr>
            <a:r>
              <a:rPr lang="pt-PT" sz="1800" b="1" i="0">
                <a:solidFill>
                  <a:schemeClr val="dk1"/>
                </a:solidFill>
                <a:latin typeface="Arial"/>
                <a:ea typeface="Arial"/>
                <a:cs typeface="Arial"/>
                <a:sym typeface="Arial"/>
              </a:rPr>
              <a:t>Estratégias de valorização agrícola</a:t>
            </a:r>
            <a:endParaRPr sz="1800" b="1" i="0">
              <a:solidFill>
                <a:schemeClr val="dk1"/>
              </a:solidFill>
              <a:latin typeface="Arial"/>
              <a:ea typeface="Arial"/>
              <a:cs typeface="Arial"/>
              <a:sym typeface="Arial"/>
            </a:endParaRPr>
          </a:p>
          <a:p>
            <a:pPr marL="0" lvl="0" indent="0" algn="ctr" rtl="0">
              <a:spcBef>
                <a:spcPts val="0"/>
              </a:spcBef>
              <a:spcAft>
                <a:spcPts val="0"/>
              </a:spcAft>
              <a:buClr>
                <a:schemeClr val="dk1"/>
              </a:buClr>
              <a:buSzPts val="1100"/>
              <a:buFont typeface="Arial"/>
              <a:buNone/>
            </a:pPr>
            <a:r>
              <a:rPr lang="pt-PT" sz="1500">
                <a:solidFill>
                  <a:srgbClr val="888888"/>
                </a:solidFill>
              </a:rPr>
              <a:t>Diferenciação de produtos / marcas / rotulagem</a:t>
            </a:r>
            <a:endParaRPr sz="1500">
              <a:solidFill>
                <a:srgbClr val="888888"/>
              </a:solidFill>
            </a:endParaRPr>
          </a:p>
          <a:p>
            <a:pPr marL="0" lvl="0" indent="0" algn="ctr" rtl="0">
              <a:spcBef>
                <a:spcPts val="0"/>
              </a:spcBef>
              <a:spcAft>
                <a:spcPts val="0"/>
              </a:spcAft>
              <a:buClr>
                <a:schemeClr val="dk1"/>
              </a:buClr>
              <a:buSzPts val="1100"/>
              <a:buFont typeface="Arial"/>
              <a:buNone/>
            </a:pPr>
            <a:r>
              <a:rPr lang="pt-PT" sz="1500">
                <a:solidFill>
                  <a:srgbClr val="888888"/>
                </a:solidFill>
              </a:rPr>
              <a:t>…</a:t>
            </a:r>
            <a:endParaRPr sz="1500">
              <a:solidFill>
                <a:srgbClr val="888888"/>
              </a:solidFill>
            </a:endParaRPr>
          </a:p>
        </p:txBody>
      </p:sp>
      <p:sp>
        <p:nvSpPr>
          <p:cNvPr id="104" name="Google Shape;104;p1"/>
          <p:cNvSpPr txBox="1"/>
          <p:nvPr/>
        </p:nvSpPr>
        <p:spPr>
          <a:xfrm>
            <a:off x="626047" y="2347794"/>
            <a:ext cx="4806000" cy="1368000"/>
          </a:xfrm>
          <a:prstGeom prst="rect">
            <a:avLst/>
          </a:prstGeom>
          <a:solidFill>
            <a:schemeClr val="lt1"/>
          </a:solidFill>
          <a:ln w="12700" cap="flat" cmpd="sng">
            <a:solidFill>
              <a:schemeClr val="dk1"/>
            </a:solidFill>
            <a:prstDash val="dash"/>
            <a:miter lim="800000"/>
            <a:headEnd type="none" w="sm" len="sm"/>
            <a:tailEnd type="none" w="sm" len="sm"/>
          </a:ln>
        </p:spPr>
        <p:txBody>
          <a:bodyPr spcFirstLastPara="1" wrap="square" lIns="91425" tIns="45700" rIns="91425" bIns="45700" anchor="ctr" anchorCtr="0">
            <a:normAutofit fontScale="97500"/>
          </a:bodyPr>
          <a:lstStyle/>
          <a:p>
            <a:pPr marL="0" marR="0" lvl="0" indent="0" algn="ctr" rtl="0">
              <a:lnSpc>
                <a:spcPct val="100000"/>
              </a:lnSpc>
              <a:spcBef>
                <a:spcPts val="0"/>
              </a:spcBef>
              <a:spcAft>
                <a:spcPts val="0"/>
              </a:spcAft>
              <a:buClr>
                <a:schemeClr val="dk1"/>
              </a:buClr>
              <a:buSzPct val="100000"/>
              <a:buFont typeface="Arial"/>
              <a:buNone/>
            </a:pPr>
            <a:r>
              <a:rPr lang="pt-PT" sz="1800" b="1" i="0">
                <a:solidFill>
                  <a:schemeClr val="dk1"/>
                </a:solidFill>
                <a:latin typeface="Arial"/>
                <a:ea typeface="Arial"/>
                <a:cs typeface="Arial"/>
                <a:sym typeface="Arial"/>
              </a:rPr>
              <a:t>Capacitação e conhecimento de agricultores</a:t>
            </a:r>
            <a:endParaRPr sz="1800" b="1" i="0">
              <a:solidFill>
                <a:schemeClr val="dk1"/>
              </a:solidFill>
              <a:latin typeface="Arial"/>
              <a:ea typeface="Arial"/>
              <a:cs typeface="Arial"/>
              <a:sym typeface="Arial"/>
            </a:endParaRPr>
          </a:p>
        </p:txBody>
      </p:sp>
      <p:sp>
        <p:nvSpPr>
          <p:cNvPr id="105" name="Google Shape;105;p1"/>
          <p:cNvSpPr txBox="1"/>
          <p:nvPr/>
        </p:nvSpPr>
        <p:spPr>
          <a:xfrm>
            <a:off x="6842021" y="3870734"/>
            <a:ext cx="4806000" cy="1368000"/>
          </a:xfrm>
          <a:prstGeom prst="rect">
            <a:avLst/>
          </a:prstGeom>
          <a:solidFill>
            <a:schemeClr val="lt1"/>
          </a:solidFill>
          <a:ln w="12700" cap="flat" cmpd="sng">
            <a:solidFill>
              <a:srgbClr val="595959"/>
            </a:solidFill>
            <a:prstDash val="dash"/>
            <a:miter lim="800000"/>
            <a:headEnd type="none" w="sm" len="sm"/>
            <a:tailEnd type="none" w="sm" len="sm"/>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dk1"/>
              </a:buClr>
              <a:buSzPts val="1800"/>
              <a:buFont typeface="Arial"/>
              <a:buNone/>
            </a:pPr>
            <a:r>
              <a:rPr lang="pt-PT" sz="1800" b="1">
                <a:solidFill>
                  <a:schemeClr val="dk1"/>
                </a:solidFill>
              </a:rPr>
              <a:t>Eficiência hídrica</a:t>
            </a:r>
            <a:endParaRPr sz="1800" b="1">
              <a:solidFill>
                <a:schemeClr val="dk1"/>
              </a:solidFill>
            </a:endParaRPr>
          </a:p>
          <a:p>
            <a:pPr marL="0" marR="0" lvl="0" indent="0" algn="ctr" rtl="0">
              <a:lnSpc>
                <a:spcPct val="100000"/>
              </a:lnSpc>
              <a:spcBef>
                <a:spcPts val="0"/>
              </a:spcBef>
              <a:spcAft>
                <a:spcPts val="0"/>
              </a:spcAft>
              <a:buNone/>
            </a:pPr>
            <a:r>
              <a:rPr lang="pt-PT" sz="1500">
                <a:solidFill>
                  <a:srgbClr val="888888"/>
                </a:solidFill>
              </a:rPr>
              <a:t>Reutilização</a:t>
            </a:r>
            <a:r>
              <a:rPr lang="pt-PT" sz="1500" i="0">
                <a:solidFill>
                  <a:srgbClr val="888888"/>
                </a:solidFill>
              </a:rPr>
              <a:t> de águas residuais para rega</a:t>
            </a:r>
            <a:endParaRPr sz="1500" i="0">
              <a:solidFill>
                <a:srgbClr val="888888"/>
              </a:solidFill>
            </a:endParaRPr>
          </a:p>
          <a:p>
            <a:pPr marL="0" marR="0" lvl="0" indent="0" algn="ctr" rtl="0">
              <a:lnSpc>
                <a:spcPct val="100000"/>
              </a:lnSpc>
              <a:spcBef>
                <a:spcPts val="0"/>
              </a:spcBef>
              <a:spcAft>
                <a:spcPts val="0"/>
              </a:spcAft>
              <a:buNone/>
            </a:pPr>
            <a:r>
              <a:rPr lang="pt-PT" sz="1500">
                <a:solidFill>
                  <a:srgbClr val="888888"/>
                </a:solidFill>
              </a:rPr>
              <a:t>Eficiência dos sistemas de rega</a:t>
            </a:r>
            <a:endParaRPr sz="1500">
              <a:solidFill>
                <a:srgbClr val="888888"/>
              </a:solidFill>
            </a:endParaRPr>
          </a:p>
        </p:txBody>
      </p:sp>
      <p:pic>
        <p:nvPicPr>
          <p:cNvPr id="106" name="Google Shape;106;p1" descr="Forma, Flecha&#10;&#10;Descripción generada automáticamente"/>
          <p:cNvPicPr preferRelativeResize="0"/>
          <p:nvPr/>
        </p:nvPicPr>
        <p:blipFill rotWithShape="1">
          <a:blip r:embed="rId4">
            <a:alphaModFix/>
          </a:blip>
          <a:srcRect b="11559"/>
          <a:stretch/>
        </p:blipFill>
        <p:spPr>
          <a:xfrm>
            <a:off x="228600" y="72975"/>
            <a:ext cx="995825" cy="638175"/>
          </a:xfrm>
          <a:prstGeom prst="rect">
            <a:avLst/>
          </a:prstGeom>
          <a:noFill/>
          <a:ln>
            <a:noFill/>
          </a:ln>
        </p:spPr>
      </p:pic>
      <p:pic>
        <p:nvPicPr>
          <p:cNvPr id="107" name="Google Shape;107;p1"/>
          <p:cNvPicPr preferRelativeResize="0"/>
          <p:nvPr/>
        </p:nvPicPr>
        <p:blipFill rotWithShape="1">
          <a:blip r:embed="rId5">
            <a:alphaModFix/>
          </a:blip>
          <a:srcRect l="49639" r="14638" b="14719"/>
          <a:stretch/>
        </p:blipFill>
        <p:spPr>
          <a:xfrm>
            <a:off x="1529225" y="31725"/>
            <a:ext cx="2085975" cy="638175"/>
          </a:xfrm>
          <a:prstGeom prst="rect">
            <a:avLst/>
          </a:prstGeom>
          <a:noFill/>
          <a:ln>
            <a:noFill/>
          </a:ln>
        </p:spPr>
      </p:pic>
      <p:sp>
        <p:nvSpPr>
          <p:cNvPr id="108" name="Google Shape;108;p1"/>
          <p:cNvSpPr txBox="1"/>
          <p:nvPr/>
        </p:nvSpPr>
        <p:spPr>
          <a:xfrm>
            <a:off x="4044875" y="414300"/>
            <a:ext cx="3097200" cy="34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800">
              <a:solidFill>
                <a:schemeClr val="dk1"/>
              </a:solidFill>
              <a:latin typeface="Century Gothic"/>
              <a:ea typeface="Century Gothic"/>
              <a:cs typeface="Century Gothic"/>
              <a:sym typeface="Century Gothic"/>
            </a:endParaRPr>
          </a:p>
        </p:txBody>
      </p:sp>
      <p:sp>
        <p:nvSpPr>
          <p:cNvPr id="109" name="Google Shape;109;p1"/>
          <p:cNvSpPr txBox="1"/>
          <p:nvPr/>
        </p:nvSpPr>
        <p:spPr>
          <a:xfrm>
            <a:off x="6830300" y="-1375"/>
            <a:ext cx="5358600" cy="786900"/>
          </a:xfrm>
          <a:prstGeom prst="rect">
            <a:avLst/>
          </a:prstGeom>
          <a:noFill/>
          <a:ln>
            <a:noFill/>
          </a:ln>
        </p:spPr>
        <p:txBody>
          <a:bodyPr spcFirstLastPara="1" wrap="square" lIns="91425" tIns="91425" rIns="91425" bIns="91425" anchor="ctr" anchorCtr="0">
            <a:noAutofit/>
          </a:bodyPr>
          <a:lstStyle/>
          <a:p>
            <a:pPr marL="180340" marR="416560" lvl="0" indent="0" algn="r" rtl="0">
              <a:spcBef>
                <a:spcPts val="0"/>
              </a:spcBef>
              <a:spcAft>
                <a:spcPts val="0"/>
              </a:spcAft>
              <a:buNone/>
            </a:pPr>
            <a:r>
              <a:rPr lang="pt-PT" sz="1050">
                <a:solidFill>
                  <a:srgbClr val="3399CC"/>
                </a:solidFill>
                <a:latin typeface="Calibri"/>
                <a:ea typeface="Calibri"/>
                <a:cs typeface="Calibri"/>
                <a:sym typeface="Calibri"/>
              </a:rPr>
              <a:t>	</a:t>
            </a:r>
            <a:r>
              <a:rPr lang="pt-PT" sz="1800" b="1">
                <a:solidFill>
                  <a:srgbClr val="E36C09"/>
                </a:solidFill>
                <a:latin typeface="Calibri"/>
                <a:ea typeface="Calibri"/>
                <a:cs typeface="Calibri"/>
                <a:sym typeface="Calibri"/>
              </a:rPr>
              <a:t> |BONEX 2º WORKSHOP Portugal</a:t>
            </a:r>
            <a:endParaRPr sz="1800" b="1">
              <a:solidFill>
                <a:srgbClr val="3399CC"/>
              </a:solidFill>
              <a:latin typeface="Calibri"/>
              <a:ea typeface="Calibri"/>
              <a:cs typeface="Calibri"/>
              <a:sym typeface="Calibri"/>
            </a:endParaRPr>
          </a:p>
          <a:p>
            <a:pPr marL="180340" marR="416560" lvl="0" indent="0" algn="r" rtl="0">
              <a:spcBef>
                <a:spcPts val="0"/>
              </a:spcBef>
              <a:spcAft>
                <a:spcPts val="0"/>
              </a:spcAft>
              <a:buNone/>
            </a:pPr>
            <a:r>
              <a:rPr lang="pt-PT">
                <a:latin typeface="Calibri"/>
                <a:ea typeface="Calibri"/>
                <a:cs typeface="Calibri"/>
                <a:sym typeface="Calibri"/>
              </a:rPr>
              <a:t>19 de Janeiro, Reguengos de Monsaraz</a:t>
            </a:r>
            <a:endParaRPr/>
          </a:p>
        </p:txBody>
      </p:sp>
      <p:sp>
        <p:nvSpPr>
          <p:cNvPr id="110" name="Google Shape;110;p1"/>
          <p:cNvSpPr txBox="1"/>
          <p:nvPr/>
        </p:nvSpPr>
        <p:spPr>
          <a:xfrm>
            <a:off x="6800972" y="2347784"/>
            <a:ext cx="4806000" cy="1368000"/>
          </a:xfrm>
          <a:prstGeom prst="rect">
            <a:avLst/>
          </a:prstGeom>
          <a:solidFill>
            <a:schemeClr val="lt1"/>
          </a:solidFill>
          <a:ln w="12700" cap="flat" cmpd="sng">
            <a:solidFill>
              <a:schemeClr val="dk1"/>
            </a:solidFill>
            <a:prstDash val="dash"/>
            <a:miter lim="800000"/>
            <a:headEnd type="none" w="sm" len="sm"/>
            <a:tailEnd type="none" w="sm" len="sm"/>
          </a:ln>
        </p:spPr>
        <p:txBody>
          <a:bodyPr spcFirstLastPara="1" wrap="square" lIns="91425" tIns="45700" rIns="91425" bIns="45700" anchor="ctr" anchorCtr="0">
            <a:normAutofit/>
          </a:bodyPr>
          <a:lstStyle/>
          <a:p>
            <a:pPr marL="0" lvl="0" indent="0" algn="ctr" rtl="0">
              <a:lnSpc>
                <a:spcPct val="115000"/>
              </a:lnSpc>
              <a:spcBef>
                <a:spcPts val="0"/>
              </a:spcBef>
              <a:spcAft>
                <a:spcPts val="0"/>
              </a:spcAft>
              <a:buClr>
                <a:schemeClr val="dk1"/>
              </a:buClr>
              <a:buSzPts val="1100"/>
              <a:buFont typeface="Arial"/>
              <a:buNone/>
            </a:pPr>
            <a:r>
              <a:rPr lang="pt-PT" sz="1800" b="1">
                <a:solidFill>
                  <a:schemeClr val="dk1"/>
                </a:solidFill>
              </a:rPr>
              <a:t>Diversidade de atividades, produtos e serviços</a:t>
            </a:r>
            <a:endParaRPr sz="1800" b="1">
              <a:solidFill>
                <a:schemeClr val="dk1"/>
              </a:solidFill>
            </a:endParaRPr>
          </a:p>
          <a:p>
            <a:pPr marL="0" lvl="0" indent="0" algn="ctr" rtl="0">
              <a:lnSpc>
                <a:spcPct val="115000"/>
              </a:lnSpc>
              <a:spcBef>
                <a:spcPts val="0"/>
              </a:spcBef>
              <a:spcAft>
                <a:spcPts val="0"/>
              </a:spcAft>
              <a:buClr>
                <a:schemeClr val="dk1"/>
              </a:buClr>
              <a:buSzPts val="1100"/>
              <a:buFont typeface="Arial"/>
              <a:buNone/>
            </a:pPr>
            <a:endParaRPr sz="1800" b="1">
              <a:solidFill>
                <a:schemeClr val="dk1"/>
              </a:solidFill>
            </a:endParaRPr>
          </a:p>
        </p:txBody>
      </p:sp>
    </p:spTree>
    <p:extLst>
      <p:ext uri="{BB962C8B-B14F-4D97-AF65-F5344CB8AC3E}">
        <p14:creationId xmlns:p14="http://schemas.microsoft.com/office/powerpoint/2010/main" val="2310532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g265f41a3842_1_11"/>
          <p:cNvSpPr/>
          <p:nvPr/>
        </p:nvSpPr>
        <p:spPr>
          <a:xfrm>
            <a:off x="0" y="0"/>
            <a:ext cx="12189000" cy="6858000"/>
          </a:xfrm>
          <a:prstGeom prst="rect">
            <a:avLst/>
          </a:prstGeom>
          <a:solidFill>
            <a:schemeClr val="lt1"/>
          </a:solidFill>
          <a:ln w="12700" cap="flat" cmpd="sng">
            <a:solidFill>
              <a:srgbClr val="595959"/>
            </a:solidFill>
            <a:prstDash val="dash"/>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1">
              <a:solidFill>
                <a:schemeClr val="dk1"/>
              </a:solidFill>
            </a:endParaRPr>
          </a:p>
        </p:txBody>
      </p:sp>
      <p:pic>
        <p:nvPicPr>
          <p:cNvPr id="116" name="Google Shape;116;g265f41a3842_1_11" descr="Uma lâmpada colorida com ícones comerciais"/>
          <p:cNvPicPr preferRelativeResize="0"/>
          <p:nvPr/>
        </p:nvPicPr>
        <p:blipFill rotWithShape="1">
          <a:blip r:embed="rId3">
            <a:alphaModFix/>
          </a:blip>
          <a:srcRect l="15476" r="23662"/>
          <a:stretch/>
        </p:blipFill>
        <p:spPr>
          <a:xfrm>
            <a:off x="4776206" y="2560508"/>
            <a:ext cx="2370207" cy="2726055"/>
          </a:xfrm>
          <a:custGeom>
            <a:avLst/>
            <a:gdLst/>
            <a:ahLst/>
            <a:cxnLst/>
            <a:rect l="l" t="t" r="r" b="b"/>
            <a:pathLst>
              <a:path w="5962785" h="6858000" extrusionOk="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ln w="12700" cap="flat" cmpd="sng">
            <a:solidFill>
              <a:schemeClr val="dk1"/>
            </a:solidFill>
            <a:prstDash val="dash"/>
            <a:miter lim="8000"/>
            <a:headEnd type="none" w="sm" len="sm"/>
            <a:tailEnd type="none" w="sm" len="sm"/>
          </a:ln>
        </p:spPr>
      </p:pic>
      <p:sp>
        <p:nvSpPr>
          <p:cNvPr id="117" name="Google Shape;117;g265f41a3842_1_11"/>
          <p:cNvSpPr txBox="1"/>
          <p:nvPr/>
        </p:nvSpPr>
        <p:spPr>
          <a:xfrm>
            <a:off x="6800975" y="1129649"/>
            <a:ext cx="4806000" cy="1853100"/>
          </a:xfrm>
          <a:prstGeom prst="rect">
            <a:avLst/>
          </a:prstGeom>
          <a:solidFill>
            <a:schemeClr val="lt1"/>
          </a:solidFill>
          <a:ln w="12700" cap="flat" cmpd="sng">
            <a:solidFill>
              <a:srgbClr val="595959"/>
            </a:solidFill>
            <a:prstDash val="dash"/>
            <a:miter lim="800000"/>
            <a:headEnd type="none" w="sm" len="sm"/>
            <a:tailEnd type="none" w="sm" len="sm"/>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dk1"/>
              </a:buClr>
              <a:buSzPts val="1800"/>
              <a:buFont typeface="Arial"/>
              <a:buNone/>
            </a:pPr>
            <a:r>
              <a:rPr lang="pt-PT" sz="1800" b="1">
                <a:solidFill>
                  <a:schemeClr val="dk1"/>
                </a:solidFill>
              </a:rPr>
              <a:t>Conectividade entre os elementos do agroecossistema e a paisagem</a:t>
            </a:r>
            <a:endParaRPr sz="1800" b="1">
              <a:solidFill>
                <a:schemeClr val="dk1"/>
              </a:solidFill>
            </a:endParaRPr>
          </a:p>
          <a:p>
            <a:pPr marL="0" lvl="0" indent="0" algn="ctr" rtl="0">
              <a:lnSpc>
                <a:spcPct val="115000"/>
              </a:lnSpc>
              <a:spcBef>
                <a:spcPts val="0"/>
              </a:spcBef>
              <a:spcAft>
                <a:spcPts val="0"/>
              </a:spcAft>
              <a:buClr>
                <a:schemeClr val="dk1"/>
              </a:buClr>
              <a:buSzPts val="1100"/>
              <a:buFont typeface="Arial"/>
              <a:buNone/>
            </a:pPr>
            <a:r>
              <a:rPr lang="pt-PT" sz="1500">
                <a:solidFill>
                  <a:srgbClr val="888888"/>
                </a:solidFill>
              </a:rPr>
              <a:t>Paisagem em mosaico</a:t>
            </a:r>
            <a:endParaRPr sz="1500">
              <a:solidFill>
                <a:srgbClr val="888888"/>
              </a:solidFill>
            </a:endParaRPr>
          </a:p>
          <a:p>
            <a:pPr marL="0" lvl="0" indent="0" algn="ctr" rtl="0">
              <a:lnSpc>
                <a:spcPct val="115000"/>
              </a:lnSpc>
              <a:spcBef>
                <a:spcPts val="0"/>
              </a:spcBef>
              <a:spcAft>
                <a:spcPts val="0"/>
              </a:spcAft>
              <a:buClr>
                <a:schemeClr val="dk1"/>
              </a:buClr>
              <a:buSzPts val="1100"/>
              <a:buFont typeface="Arial"/>
              <a:buNone/>
            </a:pPr>
            <a:r>
              <a:rPr lang="pt-PT" sz="1500">
                <a:solidFill>
                  <a:srgbClr val="888888"/>
                </a:solidFill>
              </a:rPr>
              <a:t>Integração de elementos como árvores, arbustos, vedações ou lagoas </a:t>
            </a:r>
            <a:endParaRPr sz="1500">
              <a:solidFill>
                <a:srgbClr val="888888"/>
              </a:solidFill>
            </a:endParaRPr>
          </a:p>
          <a:p>
            <a:pPr marL="0" lvl="0" indent="0" algn="ctr" rtl="0">
              <a:lnSpc>
                <a:spcPct val="115000"/>
              </a:lnSpc>
              <a:spcBef>
                <a:spcPts val="0"/>
              </a:spcBef>
              <a:spcAft>
                <a:spcPts val="0"/>
              </a:spcAft>
              <a:buClr>
                <a:schemeClr val="dk1"/>
              </a:buClr>
              <a:buSzPts val="1100"/>
              <a:buFont typeface="Arial"/>
              <a:buNone/>
            </a:pPr>
            <a:r>
              <a:rPr lang="pt-PT" sz="1500">
                <a:solidFill>
                  <a:srgbClr val="888888"/>
                </a:solidFill>
              </a:rPr>
              <a:t>Zonas de compensação ecológica</a:t>
            </a:r>
            <a:endParaRPr sz="1700" b="1">
              <a:solidFill>
                <a:schemeClr val="dk1"/>
              </a:solidFill>
            </a:endParaRPr>
          </a:p>
        </p:txBody>
      </p:sp>
      <p:sp>
        <p:nvSpPr>
          <p:cNvPr id="118" name="Google Shape;118;g265f41a3842_1_11"/>
          <p:cNvSpPr txBox="1"/>
          <p:nvPr/>
        </p:nvSpPr>
        <p:spPr>
          <a:xfrm>
            <a:off x="6830299" y="3185994"/>
            <a:ext cx="4806000" cy="1368000"/>
          </a:xfrm>
          <a:prstGeom prst="rect">
            <a:avLst/>
          </a:prstGeom>
          <a:solidFill>
            <a:schemeClr val="lt1"/>
          </a:solidFill>
          <a:ln w="12700" cap="flat" cmpd="sng">
            <a:solidFill>
              <a:srgbClr val="595959"/>
            </a:solidFill>
            <a:prstDash val="dash"/>
            <a:miter lim="800000"/>
            <a:headEnd type="none" w="sm" len="sm"/>
            <a:tailEnd type="none" w="sm" len="sm"/>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dk1"/>
              </a:buClr>
              <a:buSzPts val="1800"/>
              <a:buFont typeface="Arial"/>
              <a:buNone/>
            </a:pPr>
            <a:r>
              <a:rPr lang="pt-PT" sz="1800" b="1">
                <a:solidFill>
                  <a:schemeClr val="dk1"/>
                </a:solidFill>
              </a:rPr>
              <a:t>Gestão da fertilidade do solo</a:t>
            </a:r>
            <a:endParaRPr sz="1800" b="1">
              <a:solidFill>
                <a:schemeClr val="dk1"/>
              </a:solidFill>
            </a:endParaRPr>
          </a:p>
          <a:p>
            <a:pPr marL="0" lvl="0" indent="0" algn="ctr" rtl="0">
              <a:lnSpc>
                <a:spcPct val="115000"/>
              </a:lnSpc>
              <a:spcBef>
                <a:spcPts val="0"/>
              </a:spcBef>
              <a:spcAft>
                <a:spcPts val="0"/>
              </a:spcAft>
              <a:buClr>
                <a:schemeClr val="dk1"/>
              </a:buClr>
              <a:buSzPts val="1100"/>
              <a:buFont typeface="Arial"/>
              <a:buNone/>
            </a:pPr>
            <a:r>
              <a:rPr lang="pt-PT" sz="1500">
                <a:solidFill>
                  <a:srgbClr val="888888"/>
                </a:solidFill>
              </a:rPr>
              <a:t>Melhor utilização de fertilizantes sintéticos</a:t>
            </a:r>
            <a:endParaRPr sz="1500">
              <a:solidFill>
                <a:srgbClr val="888888"/>
              </a:solidFill>
            </a:endParaRPr>
          </a:p>
          <a:p>
            <a:pPr marL="0" lvl="0" indent="0" algn="ctr" rtl="0">
              <a:lnSpc>
                <a:spcPct val="115000"/>
              </a:lnSpc>
              <a:spcBef>
                <a:spcPts val="0"/>
              </a:spcBef>
              <a:spcAft>
                <a:spcPts val="0"/>
              </a:spcAft>
              <a:buClr>
                <a:schemeClr val="dk1"/>
              </a:buClr>
              <a:buSzPts val="1100"/>
              <a:buFont typeface="Arial"/>
              <a:buNone/>
            </a:pPr>
            <a:r>
              <a:rPr lang="pt-PT" sz="1500">
                <a:solidFill>
                  <a:srgbClr val="888888"/>
                </a:solidFill>
              </a:rPr>
              <a:t>Práticas orgânicas</a:t>
            </a:r>
            <a:endParaRPr sz="800">
              <a:solidFill>
                <a:schemeClr val="dk1"/>
              </a:solidFill>
            </a:endParaRPr>
          </a:p>
          <a:p>
            <a:pPr marL="0" marR="0" lvl="0" indent="0" algn="ctr" rtl="0">
              <a:lnSpc>
                <a:spcPct val="100000"/>
              </a:lnSpc>
              <a:spcBef>
                <a:spcPts val="0"/>
              </a:spcBef>
              <a:spcAft>
                <a:spcPts val="0"/>
              </a:spcAft>
              <a:buClr>
                <a:schemeClr val="dk1"/>
              </a:buClr>
              <a:buSzPts val="1800"/>
              <a:buFont typeface="Arial"/>
              <a:buNone/>
            </a:pPr>
            <a:endParaRPr sz="1800" b="1">
              <a:solidFill>
                <a:schemeClr val="dk1"/>
              </a:solidFill>
            </a:endParaRPr>
          </a:p>
        </p:txBody>
      </p:sp>
      <p:sp>
        <p:nvSpPr>
          <p:cNvPr id="119" name="Google Shape;119;g265f41a3842_1_11"/>
          <p:cNvSpPr txBox="1"/>
          <p:nvPr/>
        </p:nvSpPr>
        <p:spPr>
          <a:xfrm>
            <a:off x="631447" y="1328079"/>
            <a:ext cx="4806000" cy="1368000"/>
          </a:xfrm>
          <a:prstGeom prst="rect">
            <a:avLst/>
          </a:prstGeom>
          <a:solidFill>
            <a:schemeClr val="lt1"/>
          </a:solidFill>
          <a:ln w="12700" cap="flat" cmpd="sng">
            <a:solidFill>
              <a:schemeClr val="dk1"/>
            </a:solidFill>
            <a:prstDash val="dash"/>
            <a:miter lim="800000"/>
            <a:headEnd type="none" w="sm" len="sm"/>
            <a:tailEnd type="none" w="sm" len="sm"/>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dk1"/>
              </a:buClr>
              <a:buSzPts val="1800"/>
              <a:buFont typeface="Arial"/>
              <a:buNone/>
            </a:pPr>
            <a:r>
              <a:rPr lang="pt-PT" sz="1800" b="1">
                <a:solidFill>
                  <a:schemeClr val="dk1"/>
                </a:solidFill>
              </a:rPr>
              <a:t>Culturas agrícolas</a:t>
            </a:r>
            <a:endParaRPr sz="1600">
              <a:solidFill>
                <a:srgbClr val="767171"/>
              </a:solidFill>
            </a:endParaRPr>
          </a:p>
          <a:p>
            <a:pPr marL="0" marR="0" lvl="0" indent="0" algn="ctr" rtl="0">
              <a:lnSpc>
                <a:spcPct val="100000"/>
              </a:lnSpc>
              <a:spcBef>
                <a:spcPts val="0"/>
              </a:spcBef>
              <a:spcAft>
                <a:spcPts val="0"/>
              </a:spcAft>
              <a:buClr>
                <a:schemeClr val="dk1"/>
              </a:buClr>
              <a:buSzPts val="1800"/>
              <a:buFont typeface="Arial"/>
              <a:buNone/>
            </a:pPr>
            <a:endParaRPr sz="1600">
              <a:solidFill>
                <a:srgbClr val="767171"/>
              </a:solidFill>
            </a:endParaRPr>
          </a:p>
          <a:p>
            <a:pPr marL="0" marR="0" lvl="0" indent="0" algn="ctr" rtl="0">
              <a:lnSpc>
                <a:spcPct val="100000"/>
              </a:lnSpc>
              <a:spcBef>
                <a:spcPts val="0"/>
              </a:spcBef>
              <a:spcAft>
                <a:spcPts val="0"/>
              </a:spcAft>
              <a:buClr>
                <a:schemeClr val="dk1"/>
              </a:buClr>
              <a:buSzPts val="1800"/>
              <a:buFont typeface="Arial"/>
              <a:buNone/>
            </a:pPr>
            <a:r>
              <a:rPr lang="pt-PT" sz="1500">
                <a:solidFill>
                  <a:srgbClr val="767171"/>
                </a:solidFill>
              </a:rPr>
              <a:t>Variedades adaptadas às condições locais</a:t>
            </a:r>
            <a:endParaRPr sz="1500">
              <a:solidFill>
                <a:srgbClr val="767171"/>
              </a:solidFill>
            </a:endParaRPr>
          </a:p>
          <a:p>
            <a:pPr marL="0" marR="0" lvl="0" indent="0" algn="ctr" rtl="0">
              <a:lnSpc>
                <a:spcPct val="100000"/>
              </a:lnSpc>
              <a:spcBef>
                <a:spcPts val="0"/>
              </a:spcBef>
              <a:spcAft>
                <a:spcPts val="0"/>
              </a:spcAft>
              <a:buClr>
                <a:schemeClr val="dk1"/>
              </a:buClr>
              <a:buSzPts val="1800"/>
              <a:buFont typeface="Arial"/>
              <a:buNone/>
            </a:pPr>
            <a:r>
              <a:rPr lang="pt-PT" sz="1500">
                <a:solidFill>
                  <a:srgbClr val="767171"/>
                </a:solidFill>
              </a:rPr>
              <a:t>Diversidade de culturas</a:t>
            </a:r>
            <a:endParaRPr sz="1500">
              <a:solidFill>
                <a:srgbClr val="767171"/>
              </a:solidFill>
            </a:endParaRPr>
          </a:p>
        </p:txBody>
      </p:sp>
      <p:sp>
        <p:nvSpPr>
          <p:cNvPr id="120" name="Google Shape;120;g265f41a3842_1_11"/>
          <p:cNvSpPr txBox="1"/>
          <p:nvPr/>
        </p:nvSpPr>
        <p:spPr>
          <a:xfrm>
            <a:off x="631447" y="4832969"/>
            <a:ext cx="4806000" cy="1368000"/>
          </a:xfrm>
          <a:prstGeom prst="rect">
            <a:avLst/>
          </a:prstGeom>
          <a:solidFill>
            <a:schemeClr val="lt1"/>
          </a:solidFill>
          <a:ln w="12700" cap="flat" cmpd="sng">
            <a:solidFill>
              <a:schemeClr val="dk1"/>
            </a:solidFill>
            <a:prstDash val="dash"/>
            <a:miter lim="800000"/>
            <a:headEnd type="none" w="sm" len="sm"/>
            <a:tailEnd type="none" w="sm" len="sm"/>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dk1"/>
              </a:buClr>
              <a:buSzPts val="1800"/>
              <a:buFont typeface="Arial"/>
              <a:buNone/>
            </a:pPr>
            <a:r>
              <a:rPr lang="pt-PT" sz="1800" b="1">
                <a:solidFill>
                  <a:schemeClr val="dk1"/>
                </a:solidFill>
              </a:rPr>
              <a:t>Multifuncionalidade da paisagem</a:t>
            </a:r>
            <a:endParaRPr sz="1800" b="1">
              <a:solidFill>
                <a:schemeClr val="dk1"/>
              </a:solidFill>
            </a:endParaRPr>
          </a:p>
          <a:p>
            <a:pPr marL="0" marR="0" lvl="0" indent="0" algn="ctr" rtl="0">
              <a:lnSpc>
                <a:spcPct val="100000"/>
              </a:lnSpc>
              <a:spcBef>
                <a:spcPts val="0"/>
              </a:spcBef>
              <a:spcAft>
                <a:spcPts val="0"/>
              </a:spcAft>
              <a:buClr>
                <a:schemeClr val="dk1"/>
              </a:buClr>
              <a:buSzPts val="1800"/>
              <a:buFont typeface="Arial"/>
              <a:buNone/>
            </a:pPr>
            <a:r>
              <a:rPr lang="pt-PT" sz="1500">
                <a:solidFill>
                  <a:srgbClr val="767171"/>
                </a:solidFill>
              </a:rPr>
              <a:t>Agro-silvicultura, silvopastorícia, agrofloresta e pastorícia</a:t>
            </a:r>
            <a:endParaRPr sz="1700" b="1">
              <a:solidFill>
                <a:schemeClr val="dk1"/>
              </a:solidFill>
            </a:endParaRPr>
          </a:p>
          <a:p>
            <a:pPr marL="0" marR="0" lvl="0" indent="0" algn="ctr" rtl="0">
              <a:lnSpc>
                <a:spcPct val="100000"/>
              </a:lnSpc>
              <a:spcBef>
                <a:spcPts val="0"/>
              </a:spcBef>
              <a:spcAft>
                <a:spcPts val="0"/>
              </a:spcAft>
              <a:buClr>
                <a:schemeClr val="dk1"/>
              </a:buClr>
              <a:buSzPts val="1800"/>
              <a:buFont typeface="Arial"/>
              <a:buNone/>
            </a:pPr>
            <a:endParaRPr sz="1800" b="1">
              <a:solidFill>
                <a:schemeClr val="dk1"/>
              </a:solidFill>
            </a:endParaRPr>
          </a:p>
        </p:txBody>
      </p:sp>
      <p:sp>
        <p:nvSpPr>
          <p:cNvPr id="121" name="Google Shape;121;g265f41a3842_1_11"/>
          <p:cNvSpPr txBox="1"/>
          <p:nvPr/>
        </p:nvSpPr>
        <p:spPr>
          <a:xfrm>
            <a:off x="6830296" y="4757259"/>
            <a:ext cx="4806000" cy="1368000"/>
          </a:xfrm>
          <a:prstGeom prst="rect">
            <a:avLst/>
          </a:prstGeom>
          <a:solidFill>
            <a:schemeClr val="lt1"/>
          </a:solidFill>
          <a:ln w="12700" cap="flat" cmpd="sng">
            <a:solidFill>
              <a:srgbClr val="595959"/>
            </a:solidFill>
            <a:prstDash val="dash"/>
            <a:miter lim="800000"/>
            <a:headEnd type="none" w="sm" len="sm"/>
            <a:tailEnd type="none" w="sm" len="sm"/>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dk1"/>
              </a:buClr>
              <a:buSzPts val="1800"/>
              <a:buFont typeface="Arial"/>
              <a:buNone/>
            </a:pPr>
            <a:r>
              <a:rPr lang="pt-PT" sz="1800" b="1">
                <a:solidFill>
                  <a:schemeClr val="dk1"/>
                </a:solidFill>
              </a:rPr>
              <a:t>Gestão de pragas e doenças</a:t>
            </a:r>
            <a:endParaRPr sz="1800" b="1">
              <a:solidFill>
                <a:schemeClr val="dk1"/>
              </a:solidFill>
            </a:endParaRPr>
          </a:p>
          <a:p>
            <a:pPr marL="0" lvl="0" indent="0" algn="ctr" rtl="0">
              <a:lnSpc>
                <a:spcPct val="115000"/>
              </a:lnSpc>
              <a:spcBef>
                <a:spcPts val="0"/>
              </a:spcBef>
              <a:spcAft>
                <a:spcPts val="0"/>
              </a:spcAft>
              <a:buNone/>
            </a:pPr>
            <a:r>
              <a:rPr lang="pt-PT" sz="1500">
                <a:solidFill>
                  <a:srgbClr val="888888"/>
                </a:solidFill>
              </a:rPr>
              <a:t>Substâncias biológicas </a:t>
            </a:r>
            <a:endParaRPr sz="1500">
              <a:solidFill>
                <a:srgbClr val="888888"/>
              </a:solidFill>
            </a:endParaRPr>
          </a:p>
          <a:p>
            <a:pPr marL="0" lvl="0" indent="0" algn="ctr" rtl="0">
              <a:lnSpc>
                <a:spcPct val="115000"/>
              </a:lnSpc>
              <a:spcBef>
                <a:spcPts val="0"/>
              </a:spcBef>
              <a:spcAft>
                <a:spcPts val="0"/>
              </a:spcAft>
              <a:buNone/>
            </a:pPr>
            <a:r>
              <a:rPr lang="pt-PT" sz="1500">
                <a:solidFill>
                  <a:srgbClr val="888888"/>
                </a:solidFill>
              </a:rPr>
              <a:t>Medidas de prevenção</a:t>
            </a:r>
            <a:endParaRPr sz="1500">
              <a:solidFill>
                <a:srgbClr val="888888"/>
              </a:solidFill>
            </a:endParaRPr>
          </a:p>
          <a:p>
            <a:pPr marL="0" lvl="0" indent="0" algn="ctr" rtl="0">
              <a:lnSpc>
                <a:spcPct val="115000"/>
              </a:lnSpc>
              <a:spcBef>
                <a:spcPts val="0"/>
              </a:spcBef>
              <a:spcAft>
                <a:spcPts val="0"/>
              </a:spcAft>
              <a:buClr>
                <a:schemeClr val="dk1"/>
              </a:buClr>
              <a:buSzPts val="1100"/>
              <a:buFont typeface="Arial"/>
              <a:buNone/>
            </a:pPr>
            <a:r>
              <a:rPr lang="pt-PT" sz="1500">
                <a:solidFill>
                  <a:srgbClr val="888888"/>
                </a:solidFill>
              </a:rPr>
              <a:t>Controlo integrado</a:t>
            </a:r>
            <a:endParaRPr sz="1500">
              <a:solidFill>
                <a:srgbClr val="888888"/>
              </a:solidFill>
            </a:endParaRPr>
          </a:p>
        </p:txBody>
      </p:sp>
      <p:pic>
        <p:nvPicPr>
          <p:cNvPr id="122" name="Google Shape;122;g265f41a3842_1_11" descr="Forma, Flecha&#10;&#10;Descripción generada automáticamente"/>
          <p:cNvPicPr preferRelativeResize="0"/>
          <p:nvPr/>
        </p:nvPicPr>
        <p:blipFill rotWithShape="1">
          <a:blip r:embed="rId4">
            <a:alphaModFix/>
          </a:blip>
          <a:srcRect b="11559"/>
          <a:stretch/>
        </p:blipFill>
        <p:spPr>
          <a:xfrm>
            <a:off x="228600" y="72975"/>
            <a:ext cx="995825" cy="638175"/>
          </a:xfrm>
          <a:prstGeom prst="rect">
            <a:avLst/>
          </a:prstGeom>
          <a:noFill/>
          <a:ln>
            <a:noFill/>
          </a:ln>
        </p:spPr>
      </p:pic>
      <p:pic>
        <p:nvPicPr>
          <p:cNvPr id="123" name="Google Shape;123;g265f41a3842_1_11"/>
          <p:cNvPicPr preferRelativeResize="0"/>
          <p:nvPr/>
        </p:nvPicPr>
        <p:blipFill rotWithShape="1">
          <a:blip r:embed="rId5">
            <a:alphaModFix/>
          </a:blip>
          <a:srcRect l="49639" r="14638" b="14719"/>
          <a:stretch/>
        </p:blipFill>
        <p:spPr>
          <a:xfrm>
            <a:off x="1529225" y="31725"/>
            <a:ext cx="2085975" cy="638175"/>
          </a:xfrm>
          <a:prstGeom prst="rect">
            <a:avLst/>
          </a:prstGeom>
          <a:noFill/>
          <a:ln>
            <a:noFill/>
          </a:ln>
        </p:spPr>
      </p:pic>
      <p:sp>
        <p:nvSpPr>
          <p:cNvPr id="124" name="Google Shape;124;g265f41a3842_1_11"/>
          <p:cNvSpPr txBox="1"/>
          <p:nvPr/>
        </p:nvSpPr>
        <p:spPr>
          <a:xfrm>
            <a:off x="4044875" y="414300"/>
            <a:ext cx="3097200" cy="34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800">
              <a:solidFill>
                <a:schemeClr val="dk1"/>
              </a:solidFill>
              <a:latin typeface="Century Gothic"/>
              <a:ea typeface="Century Gothic"/>
              <a:cs typeface="Century Gothic"/>
              <a:sym typeface="Century Gothic"/>
            </a:endParaRPr>
          </a:p>
        </p:txBody>
      </p:sp>
      <p:sp>
        <p:nvSpPr>
          <p:cNvPr id="125" name="Google Shape;125;g265f41a3842_1_11"/>
          <p:cNvSpPr txBox="1"/>
          <p:nvPr/>
        </p:nvSpPr>
        <p:spPr>
          <a:xfrm>
            <a:off x="6830300" y="-1375"/>
            <a:ext cx="5358600" cy="786900"/>
          </a:xfrm>
          <a:prstGeom prst="rect">
            <a:avLst/>
          </a:prstGeom>
          <a:noFill/>
          <a:ln>
            <a:noFill/>
          </a:ln>
        </p:spPr>
        <p:txBody>
          <a:bodyPr spcFirstLastPara="1" wrap="square" lIns="91425" tIns="91425" rIns="91425" bIns="91425" anchor="ctr" anchorCtr="0">
            <a:noAutofit/>
          </a:bodyPr>
          <a:lstStyle/>
          <a:p>
            <a:pPr marL="180340" marR="416560" lvl="0" indent="0" algn="r" rtl="0">
              <a:spcBef>
                <a:spcPts val="0"/>
              </a:spcBef>
              <a:spcAft>
                <a:spcPts val="0"/>
              </a:spcAft>
              <a:buNone/>
            </a:pPr>
            <a:r>
              <a:rPr lang="pt-PT" sz="1050">
                <a:solidFill>
                  <a:srgbClr val="3399CC"/>
                </a:solidFill>
                <a:latin typeface="Calibri"/>
                <a:ea typeface="Calibri"/>
                <a:cs typeface="Calibri"/>
                <a:sym typeface="Calibri"/>
              </a:rPr>
              <a:t>	</a:t>
            </a:r>
            <a:r>
              <a:rPr lang="pt-PT" sz="1800" b="1">
                <a:solidFill>
                  <a:srgbClr val="E36C09"/>
                </a:solidFill>
                <a:latin typeface="Calibri"/>
                <a:ea typeface="Calibri"/>
                <a:cs typeface="Calibri"/>
                <a:sym typeface="Calibri"/>
              </a:rPr>
              <a:t> |BONEX 2º WORKSHOP Portugal</a:t>
            </a:r>
            <a:endParaRPr sz="1800" b="1">
              <a:solidFill>
                <a:srgbClr val="3399CC"/>
              </a:solidFill>
              <a:latin typeface="Calibri"/>
              <a:ea typeface="Calibri"/>
              <a:cs typeface="Calibri"/>
              <a:sym typeface="Calibri"/>
            </a:endParaRPr>
          </a:p>
          <a:p>
            <a:pPr marL="180340" marR="416560" lvl="0" indent="0" algn="r" rtl="0">
              <a:spcBef>
                <a:spcPts val="0"/>
              </a:spcBef>
              <a:spcAft>
                <a:spcPts val="0"/>
              </a:spcAft>
              <a:buNone/>
            </a:pPr>
            <a:r>
              <a:rPr lang="pt-PT">
                <a:latin typeface="Calibri"/>
                <a:ea typeface="Calibri"/>
                <a:cs typeface="Calibri"/>
                <a:sym typeface="Calibri"/>
              </a:rPr>
              <a:t>19 de Janeiro, Reguengos de Monsaraz</a:t>
            </a:r>
            <a:endParaRPr/>
          </a:p>
        </p:txBody>
      </p:sp>
      <p:sp>
        <p:nvSpPr>
          <p:cNvPr id="126" name="Google Shape;126;g265f41a3842_1_11"/>
          <p:cNvSpPr txBox="1"/>
          <p:nvPr/>
        </p:nvSpPr>
        <p:spPr>
          <a:xfrm>
            <a:off x="631449" y="3080532"/>
            <a:ext cx="4806000" cy="1368000"/>
          </a:xfrm>
          <a:prstGeom prst="rect">
            <a:avLst/>
          </a:prstGeom>
          <a:solidFill>
            <a:schemeClr val="lt1"/>
          </a:solidFill>
          <a:ln w="12700" cap="flat" cmpd="sng">
            <a:solidFill>
              <a:schemeClr val="dk1"/>
            </a:solidFill>
            <a:prstDash val="dash"/>
            <a:miter lim="800000"/>
            <a:headEnd type="none" w="sm" len="sm"/>
            <a:tailEnd type="none" w="sm" len="sm"/>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dk1"/>
              </a:buClr>
              <a:buSzPts val="1800"/>
              <a:buFont typeface="Arial"/>
              <a:buNone/>
            </a:pPr>
            <a:r>
              <a:rPr lang="pt-PT" sz="1800" b="1" i="0">
                <a:solidFill>
                  <a:schemeClr val="dk1"/>
                </a:solidFill>
                <a:latin typeface="Arial"/>
                <a:ea typeface="Arial"/>
                <a:cs typeface="Arial"/>
                <a:sym typeface="Arial"/>
              </a:rPr>
              <a:t>Culturas mais </a:t>
            </a:r>
            <a:r>
              <a:rPr lang="pt-PT" sz="1800" b="1">
                <a:solidFill>
                  <a:schemeClr val="dk1"/>
                </a:solidFill>
              </a:rPr>
              <a:t>resilientes</a:t>
            </a:r>
            <a:r>
              <a:rPr lang="pt-PT" sz="1800" b="1" i="0">
                <a:solidFill>
                  <a:schemeClr val="dk1"/>
                </a:solidFill>
                <a:latin typeface="Arial"/>
                <a:ea typeface="Arial"/>
                <a:cs typeface="Arial"/>
                <a:sym typeface="Arial"/>
              </a:rPr>
              <a:t> às alterações climáticas</a:t>
            </a:r>
            <a:endParaRPr sz="1800" b="1" i="0">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aixaDeTexto 13">
            <a:extLst>
              <a:ext uri="{FF2B5EF4-FFF2-40B4-BE49-F238E27FC236}">
                <a16:creationId xmlns:a16="http://schemas.microsoft.com/office/drawing/2014/main" id="{1F5DBBAB-94B1-F85E-ED31-CA60A1E1AC61}"/>
              </a:ext>
            </a:extLst>
          </p:cNvPr>
          <p:cNvSpPr txBox="1"/>
          <p:nvPr/>
        </p:nvSpPr>
        <p:spPr>
          <a:xfrm>
            <a:off x="617815" y="1383314"/>
            <a:ext cx="2100262" cy="646331"/>
          </a:xfrm>
          <a:prstGeom prst="rect">
            <a:avLst/>
          </a:prstGeom>
          <a:noFill/>
        </p:spPr>
        <p:txBody>
          <a:bodyPr wrap="square">
            <a:spAutoFit/>
          </a:bodyPr>
          <a:lstStyle/>
          <a:p>
            <a:r>
              <a:rPr lang="pt-BR" sz="3600" dirty="0"/>
              <a:t>Solução</a:t>
            </a:r>
            <a:endParaRPr lang="es-ES" sz="3600" dirty="0"/>
          </a:p>
        </p:txBody>
      </p:sp>
      <p:sp>
        <p:nvSpPr>
          <p:cNvPr id="28" name="CaixaDeTexto 27">
            <a:extLst>
              <a:ext uri="{FF2B5EF4-FFF2-40B4-BE49-F238E27FC236}">
                <a16:creationId xmlns:a16="http://schemas.microsoft.com/office/drawing/2014/main" id="{323CC5F8-8949-C06A-BBE1-3E59D0E82214}"/>
              </a:ext>
            </a:extLst>
          </p:cNvPr>
          <p:cNvSpPr txBox="1"/>
          <p:nvPr/>
        </p:nvSpPr>
        <p:spPr>
          <a:xfrm>
            <a:off x="617815" y="2423939"/>
            <a:ext cx="2100262" cy="646331"/>
          </a:xfrm>
          <a:prstGeom prst="rect">
            <a:avLst/>
          </a:prstGeom>
          <a:noFill/>
        </p:spPr>
        <p:txBody>
          <a:bodyPr wrap="square">
            <a:spAutoFit/>
          </a:bodyPr>
          <a:lstStyle/>
          <a:p>
            <a:r>
              <a:rPr lang="pt-BR" sz="3600" dirty="0"/>
              <a:t>Solução</a:t>
            </a:r>
            <a:endParaRPr lang="es-ES" sz="3600" dirty="0"/>
          </a:p>
        </p:txBody>
      </p:sp>
      <p:sp>
        <p:nvSpPr>
          <p:cNvPr id="31" name="CaixaDeTexto 30">
            <a:extLst>
              <a:ext uri="{FF2B5EF4-FFF2-40B4-BE49-F238E27FC236}">
                <a16:creationId xmlns:a16="http://schemas.microsoft.com/office/drawing/2014/main" id="{F5BB927C-B908-7DC0-60A0-1B2417AA3F2C}"/>
              </a:ext>
            </a:extLst>
          </p:cNvPr>
          <p:cNvSpPr txBox="1"/>
          <p:nvPr/>
        </p:nvSpPr>
        <p:spPr>
          <a:xfrm>
            <a:off x="617815" y="3608364"/>
            <a:ext cx="2100262" cy="646331"/>
          </a:xfrm>
          <a:prstGeom prst="rect">
            <a:avLst/>
          </a:prstGeom>
          <a:noFill/>
        </p:spPr>
        <p:txBody>
          <a:bodyPr wrap="square">
            <a:spAutoFit/>
          </a:bodyPr>
          <a:lstStyle/>
          <a:p>
            <a:r>
              <a:rPr lang="pt-BR" sz="3600" dirty="0"/>
              <a:t>Solução</a:t>
            </a:r>
            <a:endParaRPr lang="es-ES" sz="3600" dirty="0"/>
          </a:p>
        </p:txBody>
      </p:sp>
      <p:pic>
        <p:nvPicPr>
          <p:cNvPr id="35" name="Imagem 34">
            <a:extLst>
              <a:ext uri="{FF2B5EF4-FFF2-40B4-BE49-F238E27FC236}">
                <a16:creationId xmlns:a16="http://schemas.microsoft.com/office/drawing/2014/main" id="{67175B6F-074C-10F8-6F0C-9FB96AC37B9D}"/>
              </a:ext>
            </a:extLst>
          </p:cNvPr>
          <p:cNvPicPr>
            <a:picLocks noChangeAspect="1"/>
          </p:cNvPicPr>
          <p:nvPr/>
        </p:nvPicPr>
        <p:blipFill>
          <a:blip r:embed="rId3"/>
          <a:stretch>
            <a:fillRect/>
          </a:stretch>
        </p:blipFill>
        <p:spPr>
          <a:xfrm>
            <a:off x="3152745" y="763021"/>
            <a:ext cx="8421440" cy="5205742"/>
          </a:xfrm>
          <a:prstGeom prst="rect">
            <a:avLst/>
          </a:prstGeom>
        </p:spPr>
      </p:pic>
      <p:cxnSp>
        <p:nvCxnSpPr>
          <p:cNvPr id="37" name="Conexão reta unidirecional 36">
            <a:extLst>
              <a:ext uri="{FF2B5EF4-FFF2-40B4-BE49-F238E27FC236}">
                <a16:creationId xmlns:a16="http://schemas.microsoft.com/office/drawing/2014/main" id="{AF66E7DE-66C7-B969-AC52-AD8CDE90B623}"/>
              </a:ext>
            </a:extLst>
          </p:cNvPr>
          <p:cNvCxnSpPr>
            <a:stCxn id="14" idx="3"/>
          </p:cNvCxnSpPr>
          <p:nvPr/>
        </p:nvCxnSpPr>
        <p:spPr>
          <a:xfrm>
            <a:off x="2718077" y="1706480"/>
            <a:ext cx="4254223" cy="19217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38" name="Conexão reta unidirecional 37">
            <a:extLst>
              <a:ext uri="{FF2B5EF4-FFF2-40B4-BE49-F238E27FC236}">
                <a16:creationId xmlns:a16="http://schemas.microsoft.com/office/drawing/2014/main" id="{D95557C4-02EA-8DD7-C82C-4A862D1325D6}"/>
              </a:ext>
            </a:extLst>
          </p:cNvPr>
          <p:cNvCxnSpPr>
            <a:cxnSpLocks/>
          </p:cNvCxnSpPr>
          <p:nvPr/>
        </p:nvCxnSpPr>
        <p:spPr>
          <a:xfrm>
            <a:off x="2616477" y="2780934"/>
            <a:ext cx="1631673" cy="434245"/>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40" name="Conexão reta unidirecional 39">
            <a:extLst>
              <a:ext uri="{FF2B5EF4-FFF2-40B4-BE49-F238E27FC236}">
                <a16:creationId xmlns:a16="http://schemas.microsoft.com/office/drawing/2014/main" id="{F0AF6809-568A-95FD-F80B-EF5F90FD851E}"/>
              </a:ext>
            </a:extLst>
          </p:cNvPr>
          <p:cNvCxnSpPr>
            <a:cxnSpLocks/>
          </p:cNvCxnSpPr>
          <p:nvPr/>
        </p:nvCxnSpPr>
        <p:spPr>
          <a:xfrm flipV="1">
            <a:off x="2616476" y="3215179"/>
            <a:ext cx="7530824" cy="81846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42" name="Conexão reta unidirecional 41">
            <a:extLst>
              <a:ext uri="{FF2B5EF4-FFF2-40B4-BE49-F238E27FC236}">
                <a16:creationId xmlns:a16="http://schemas.microsoft.com/office/drawing/2014/main" id="{6FAFB2C9-D371-4C11-9DAD-1A3CE13AEC15}"/>
              </a:ext>
            </a:extLst>
          </p:cNvPr>
          <p:cNvCxnSpPr>
            <a:cxnSpLocks/>
          </p:cNvCxnSpPr>
          <p:nvPr/>
        </p:nvCxnSpPr>
        <p:spPr>
          <a:xfrm flipV="1">
            <a:off x="2718077" y="4178554"/>
            <a:ext cx="6133823" cy="937402"/>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pic>
        <p:nvPicPr>
          <p:cNvPr id="48" name="Google Shape;106;p1" descr="Forma, Flecha&#10;&#10;Descripción generada automáticamente">
            <a:extLst>
              <a:ext uri="{FF2B5EF4-FFF2-40B4-BE49-F238E27FC236}">
                <a16:creationId xmlns:a16="http://schemas.microsoft.com/office/drawing/2014/main" id="{9559D864-0A21-8320-2CD2-B5FBBCEBA282}"/>
              </a:ext>
            </a:extLst>
          </p:cNvPr>
          <p:cNvPicPr preferRelativeResize="0"/>
          <p:nvPr/>
        </p:nvPicPr>
        <p:blipFill rotWithShape="1">
          <a:blip r:embed="rId4">
            <a:alphaModFix/>
          </a:blip>
          <a:srcRect b="11559"/>
          <a:stretch/>
        </p:blipFill>
        <p:spPr>
          <a:xfrm>
            <a:off x="228600" y="72975"/>
            <a:ext cx="995825" cy="638175"/>
          </a:xfrm>
          <a:prstGeom prst="rect">
            <a:avLst/>
          </a:prstGeom>
          <a:noFill/>
          <a:ln>
            <a:noFill/>
          </a:ln>
        </p:spPr>
      </p:pic>
      <p:sp>
        <p:nvSpPr>
          <p:cNvPr id="52" name="CaixaDeTexto 51">
            <a:extLst>
              <a:ext uri="{FF2B5EF4-FFF2-40B4-BE49-F238E27FC236}">
                <a16:creationId xmlns:a16="http://schemas.microsoft.com/office/drawing/2014/main" id="{B42B6F38-F2BE-AF1D-F43C-D9344DCAC506}"/>
              </a:ext>
            </a:extLst>
          </p:cNvPr>
          <p:cNvSpPr txBox="1"/>
          <p:nvPr/>
        </p:nvSpPr>
        <p:spPr>
          <a:xfrm>
            <a:off x="617815" y="4792790"/>
            <a:ext cx="2100262" cy="646331"/>
          </a:xfrm>
          <a:prstGeom prst="rect">
            <a:avLst/>
          </a:prstGeom>
          <a:noFill/>
        </p:spPr>
        <p:txBody>
          <a:bodyPr wrap="square">
            <a:spAutoFit/>
          </a:bodyPr>
          <a:lstStyle/>
          <a:p>
            <a:r>
              <a:rPr lang="pt-BR" sz="3600" dirty="0"/>
              <a:t>Solução</a:t>
            </a:r>
            <a:endParaRPr lang="es-ES" sz="3600" dirty="0"/>
          </a:p>
        </p:txBody>
      </p:sp>
    </p:spTree>
    <p:extLst>
      <p:ext uri="{BB962C8B-B14F-4D97-AF65-F5344CB8AC3E}">
        <p14:creationId xmlns:p14="http://schemas.microsoft.com/office/powerpoint/2010/main" val="401736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652135" y="4938289"/>
            <a:ext cx="3318984" cy="2991234"/>
          </a:xfrm>
          <a:custGeom>
            <a:avLst/>
            <a:gdLst/>
            <a:ahLst/>
            <a:cxnLst/>
            <a:rect l="l" t="t" r="r" b="b"/>
            <a:pathLst>
              <a:path w="4978476" h="4486851">
                <a:moveTo>
                  <a:pt x="0" y="0"/>
                </a:moveTo>
                <a:lnTo>
                  <a:pt x="4978476" y="0"/>
                </a:lnTo>
                <a:lnTo>
                  <a:pt x="4978476" y="4486851"/>
                </a:lnTo>
                <a:lnTo>
                  <a:pt x="0" y="4486851"/>
                </a:lnTo>
                <a:lnTo>
                  <a:pt x="0" y="0"/>
                </a:lnTo>
                <a:close/>
              </a:path>
            </a:pathLst>
          </a:custGeom>
          <a:blipFill>
            <a:blip r:embed="rId3"/>
            <a:stretch>
              <a:fillRect/>
            </a:stretch>
          </a:blipFill>
        </p:spPr>
        <p:txBody>
          <a:bodyPr/>
          <a:lstStyle/>
          <a:p>
            <a:endParaRPr lang="es-ES" sz="933"/>
          </a:p>
        </p:txBody>
      </p:sp>
      <p:sp>
        <p:nvSpPr>
          <p:cNvPr id="3" name="Freeform 3"/>
          <p:cNvSpPr/>
          <p:nvPr/>
        </p:nvSpPr>
        <p:spPr>
          <a:xfrm rot="752975">
            <a:off x="4697351" y="-744542"/>
            <a:ext cx="5464529" cy="1489084"/>
          </a:xfrm>
          <a:custGeom>
            <a:avLst/>
            <a:gdLst/>
            <a:ahLst/>
            <a:cxnLst/>
            <a:rect l="l" t="t" r="r" b="b"/>
            <a:pathLst>
              <a:path w="8196793" h="2233626">
                <a:moveTo>
                  <a:pt x="0" y="0"/>
                </a:moveTo>
                <a:lnTo>
                  <a:pt x="8196793" y="0"/>
                </a:lnTo>
                <a:lnTo>
                  <a:pt x="8196793" y="2233626"/>
                </a:lnTo>
                <a:lnTo>
                  <a:pt x="0" y="2233626"/>
                </a:lnTo>
                <a:lnTo>
                  <a:pt x="0" y="0"/>
                </a:lnTo>
                <a:close/>
              </a:path>
            </a:pathLst>
          </a:custGeom>
          <a:blipFill>
            <a:blip r:embed="rId4"/>
            <a:stretch>
              <a:fillRect/>
            </a:stretch>
          </a:blipFill>
        </p:spPr>
        <p:txBody>
          <a:bodyPr/>
          <a:lstStyle/>
          <a:p>
            <a:endParaRPr lang="es-ES" sz="933"/>
          </a:p>
        </p:txBody>
      </p:sp>
      <p:sp>
        <p:nvSpPr>
          <p:cNvPr id="4" name="Freeform 4"/>
          <p:cNvSpPr/>
          <p:nvPr/>
        </p:nvSpPr>
        <p:spPr>
          <a:xfrm rot="-8651724">
            <a:off x="-2172733" y="4734380"/>
            <a:ext cx="4046635" cy="2875640"/>
          </a:xfrm>
          <a:custGeom>
            <a:avLst/>
            <a:gdLst/>
            <a:ahLst/>
            <a:cxnLst/>
            <a:rect l="l" t="t" r="r" b="b"/>
            <a:pathLst>
              <a:path w="6069952" h="4313460">
                <a:moveTo>
                  <a:pt x="0" y="0"/>
                </a:moveTo>
                <a:lnTo>
                  <a:pt x="6069952" y="0"/>
                </a:lnTo>
                <a:lnTo>
                  <a:pt x="6069952" y="4313460"/>
                </a:lnTo>
                <a:lnTo>
                  <a:pt x="0" y="4313460"/>
                </a:lnTo>
                <a:lnTo>
                  <a:pt x="0" y="0"/>
                </a:lnTo>
                <a:close/>
              </a:path>
            </a:pathLst>
          </a:custGeom>
          <a:blipFill>
            <a:blip r:embed="rId5"/>
            <a:stretch>
              <a:fillRect/>
            </a:stretch>
          </a:blipFill>
        </p:spPr>
        <p:txBody>
          <a:bodyPr/>
          <a:lstStyle/>
          <a:p>
            <a:endParaRPr lang="es-ES" sz="933"/>
          </a:p>
        </p:txBody>
      </p:sp>
      <p:grpSp>
        <p:nvGrpSpPr>
          <p:cNvPr id="5" name="Group 5"/>
          <p:cNvGrpSpPr/>
          <p:nvPr/>
        </p:nvGrpSpPr>
        <p:grpSpPr>
          <a:xfrm>
            <a:off x="10678049" y="-352275"/>
            <a:ext cx="3027903" cy="2645531"/>
            <a:chOff x="0" y="0"/>
            <a:chExt cx="6055806" cy="5291063"/>
          </a:xfrm>
        </p:grpSpPr>
        <p:sp>
          <p:nvSpPr>
            <p:cNvPr id="6" name="Freeform 6"/>
            <p:cNvSpPr/>
            <p:nvPr/>
          </p:nvSpPr>
          <p:spPr>
            <a:xfrm rot="9255211">
              <a:off x="1579794" y="2894967"/>
              <a:ext cx="3794926" cy="1653955"/>
            </a:xfrm>
            <a:custGeom>
              <a:avLst/>
              <a:gdLst/>
              <a:ahLst/>
              <a:cxnLst/>
              <a:rect l="l" t="t" r="r" b="b"/>
              <a:pathLst>
                <a:path w="3794926" h="1653955">
                  <a:moveTo>
                    <a:pt x="0" y="0"/>
                  </a:moveTo>
                  <a:lnTo>
                    <a:pt x="3794926" y="0"/>
                  </a:lnTo>
                  <a:lnTo>
                    <a:pt x="3794926" y="1653955"/>
                  </a:lnTo>
                  <a:lnTo>
                    <a:pt x="0" y="1653955"/>
                  </a:lnTo>
                  <a:lnTo>
                    <a:pt x="0" y="0"/>
                  </a:lnTo>
                  <a:close/>
                </a:path>
              </a:pathLst>
            </a:custGeom>
            <a:blipFill>
              <a:blip r:embed="rId6"/>
              <a:stretch>
                <a:fillRect/>
              </a:stretch>
            </a:blipFill>
          </p:spPr>
          <p:txBody>
            <a:bodyPr/>
            <a:lstStyle/>
            <a:p>
              <a:endParaRPr lang="es-ES" sz="933"/>
            </a:p>
          </p:txBody>
        </p:sp>
        <p:sp>
          <p:nvSpPr>
            <p:cNvPr id="7" name="Freeform 7"/>
            <p:cNvSpPr/>
            <p:nvPr/>
          </p:nvSpPr>
          <p:spPr>
            <a:xfrm>
              <a:off x="0" y="0"/>
              <a:ext cx="2817868" cy="2342353"/>
            </a:xfrm>
            <a:custGeom>
              <a:avLst/>
              <a:gdLst/>
              <a:ahLst/>
              <a:cxnLst/>
              <a:rect l="l" t="t" r="r" b="b"/>
              <a:pathLst>
                <a:path w="2817868" h="2342353">
                  <a:moveTo>
                    <a:pt x="0" y="0"/>
                  </a:moveTo>
                  <a:lnTo>
                    <a:pt x="2817868" y="0"/>
                  </a:lnTo>
                  <a:lnTo>
                    <a:pt x="2817868" y="2342353"/>
                  </a:lnTo>
                  <a:lnTo>
                    <a:pt x="0" y="2342353"/>
                  </a:lnTo>
                  <a:lnTo>
                    <a:pt x="0" y="0"/>
                  </a:lnTo>
                  <a:close/>
                </a:path>
              </a:pathLst>
            </a:custGeom>
            <a:blipFill>
              <a:blip r:embed="rId7"/>
              <a:stretch>
                <a:fillRect/>
              </a:stretch>
            </a:blipFill>
          </p:spPr>
          <p:txBody>
            <a:bodyPr/>
            <a:lstStyle/>
            <a:p>
              <a:endParaRPr lang="es-ES" sz="933"/>
            </a:p>
          </p:txBody>
        </p:sp>
        <p:sp>
          <p:nvSpPr>
            <p:cNvPr id="8" name="Freeform 8"/>
            <p:cNvSpPr/>
            <p:nvPr/>
          </p:nvSpPr>
          <p:spPr>
            <a:xfrm>
              <a:off x="3353099" y="479002"/>
              <a:ext cx="2702708" cy="1138516"/>
            </a:xfrm>
            <a:custGeom>
              <a:avLst/>
              <a:gdLst/>
              <a:ahLst/>
              <a:cxnLst/>
              <a:rect l="l" t="t" r="r" b="b"/>
              <a:pathLst>
                <a:path w="2702708" h="1138516">
                  <a:moveTo>
                    <a:pt x="0" y="0"/>
                  </a:moveTo>
                  <a:lnTo>
                    <a:pt x="2702707" y="0"/>
                  </a:lnTo>
                  <a:lnTo>
                    <a:pt x="2702707" y="1138515"/>
                  </a:lnTo>
                  <a:lnTo>
                    <a:pt x="0" y="1138515"/>
                  </a:lnTo>
                  <a:lnTo>
                    <a:pt x="0" y="0"/>
                  </a:lnTo>
                  <a:close/>
                </a:path>
              </a:pathLst>
            </a:custGeom>
            <a:blipFill>
              <a:blip r:embed="rId8"/>
              <a:stretch>
                <a:fillRect/>
              </a:stretch>
            </a:blipFill>
          </p:spPr>
          <p:txBody>
            <a:bodyPr/>
            <a:lstStyle/>
            <a:p>
              <a:endParaRPr lang="es-ES" sz="933"/>
            </a:p>
          </p:txBody>
        </p:sp>
      </p:grpSp>
      <p:sp>
        <p:nvSpPr>
          <p:cNvPr id="10" name="TextBox 10"/>
          <p:cNvSpPr txBox="1"/>
          <p:nvPr/>
        </p:nvSpPr>
        <p:spPr>
          <a:xfrm>
            <a:off x="495473" y="895673"/>
            <a:ext cx="10972454" cy="572721"/>
          </a:xfrm>
          <a:prstGeom prst="rect">
            <a:avLst/>
          </a:prstGeom>
        </p:spPr>
        <p:txBody>
          <a:bodyPr lIns="0" tIns="0" rIns="0" bIns="0" rtlCol="0" anchor="t">
            <a:spAutoFit/>
          </a:bodyPr>
          <a:lstStyle/>
          <a:p>
            <a:pPr>
              <a:lnSpc>
                <a:spcPts val="4862"/>
              </a:lnSpc>
            </a:pPr>
            <a:r>
              <a:rPr lang="pt-PT" sz="3473" spc="201">
                <a:latin typeface="Cy Grotesk Key"/>
              </a:rPr>
              <a:t>Troca de grupos</a:t>
            </a:r>
          </a:p>
        </p:txBody>
      </p:sp>
      <p:pic>
        <p:nvPicPr>
          <p:cNvPr id="12" name="Imagem 11">
            <a:extLst>
              <a:ext uri="{FF2B5EF4-FFF2-40B4-BE49-F238E27FC236}">
                <a16:creationId xmlns:a16="http://schemas.microsoft.com/office/drawing/2014/main" id="{9D2289E6-5E9D-6D78-301D-5EDBE736DBEB}"/>
              </a:ext>
            </a:extLst>
          </p:cNvPr>
          <p:cNvPicPr>
            <a:picLocks noChangeAspect="1"/>
          </p:cNvPicPr>
          <p:nvPr/>
        </p:nvPicPr>
        <p:blipFill>
          <a:blip r:embed="rId9"/>
          <a:stretch>
            <a:fillRect/>
          </a:stretch>
        </p:blipFill>
        <p:spPr>
          <a:xfrm>
            <a:off x="1981199" y="1652917"/>
            <a:ext cx="6876999" cy="5010988"/>
          </a:xfrm>
          <a:prstGeom prst="rect">
            <a:avLst/>
          </a:prstGeom>
        </p:spPr>
      </p:pic>
      <p:pic>
        <p:nvPicPr>
          <p:cNvPr id="9" name="Google Shape;106;p1" descr="Forma, Flecha&#10;&#10;Descripción generada automáticamente">
            <a:extLst>
              <a:ext uri="{FF2B5EF4-FFF2-40B4-BE49-F238E27FC236}">
                <a16:creationId xmlns:a16="http://schemas.microsoft.com/office/drawing/2014/main" id="{57E662EE-135C-8468-EC36-BD49115658FF}"/>
              </a:ext>
            </a:extLst>
          </p:cNvPr>
          <p:cNvPicPr preferRelativeResize="0"/>
          <p:nvPr/>
        </p:nvPicPr>
        <p:blipFill rotWithShape="1">
          <a:blip r:embed="rId10">
            <a:alphaModFix/>
          </a:blip>
          <a:srcRect b="11559"/>
          <a:stretch/>
        </p:blipFill>
        <p:spPr>
          <a:xfrm>
            <a:off x="228600" y="72975"/>
            <a:ext cx="995825" cy="638175"/>
          </a:xfrm>
          <a:prstGeom prst="rect">
            <a:avLst/>
          </a:prstGeom>
          <a:noFill/>
          <a:ln>
            <a:noFill/>
          </a:ln>
        </p:spPr>
      </p:pic>
    </p:spTree>
    <p:extLst>
      <p:ext uri="{BB962C8B-B14F-4D97-AF65-F5344CB8AC3E}">
        <p14:creationId xmlns:p14="http://schemas.microsoft.com/office/powerpoint/2010/main" val="4213386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8AA7C89E-5083-3D6A-31D7-23ECD9D682E9}"/>
              </a:ext>
            </a:extLst>
          </p:cNvPr>
          <p:cNvSpPr>
            <a:spLocks noGrp="1"/>
          </p:cNvSpPr>
          <p:nvPr>
            <p:ph type="body" sz="quarter" idx="12"/>
          </p:nvPr>
        </p:nvSpPr>
        <p:spPr>
          <a:xfrm>
            <a:off x="1762888" y="4788438"/>
            <a:ext cx="8666224" cy="1228314"/>
          </a:xfrm>
        </p:spPr>
        <p:txBody>
          <a:bodyPr/>
          <a:lstStyle/>
          <a:p>
            <a:r>
              <a:rPr lang="es-ES" sz="2800" b="1" i="0" dirty="0">
                <a:solidFill>
                  <a:schemeClr val="accent1">
                    <a:lumMod val="50000"/>
                  </a:schemeClr>
                </a:solidFill>
              </a:rPr>
              <a:t>2º Workshop Participativo</a:t>
            </a:r>
          </a:p>
          <a:p>
            <a:r>
              <a:rPr lang="es-ES" sz="2800" b="1" i="0" dirty="0" err="1">
                <a:solidFill>
                  <a:schemeClr val="accent1">
                    <a:lumMod val="50000"/>
                  </a:schemeClr>
                </a:solidFill>
              </a:rPr>
              <a:t>Reguengos</a:t>
            </a:r>
            <a:r>
              <a:rPr lang="es-ES" sz="2800" b="1" i="0" dirty="0">
                <a:solidFill>
                  <a:schemeClr val="accent1">
                    <a:lumMod val="50000"/>
                  </a:schemeClr>
                </a:solidFill>
              </a:rPr>
              <a:t> de </a:t>
            </a:r>
            <a:r>
              <a:rPr lang="es-ES" sz="2800" b="1" i="0" dirty="0" err="1">
                <a:solidFill>
                  <a:schemeClr val="accent1">
                    <a:lumMod val="50000"/>
                  </a:schemeClr>
                </a:solidFill>
              </a:rPr>
              <a:t>Monsaraz</a:t>
            </a:r>
            <a:r>
              <a:rPr lang="es-ES" sz="2800" b="1" i="0" dirty="0">
                <a:solidFill>
                  <a:schemeClr val="accent1">
                    <a:lumMod val="50000"/>
                  </a:schemeClr>
                </a:solidFill>
              </a:rPr>
              <a:t>, 19 de janeiro de 2024</a:t>
            </a:r>
          </a:p>
        </p:txBody>
      </p:sp>
    </p:spTree>
    <p:extLst>
      <p:ext uri="{BB962C8B-B14F-4D97-AF65-F5344CB8AC3E}">
        <p14:creationId xmlns:p14="http://schemas.microsoft.com/office/powerpoint/2010/main" val="3916783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Posição de Conteúdo 4" descr="Uma imagem com texto, software, Página web, captura de ecrã&#10;&#10;Descrição gerada automaticamente">
            <a:extLst>
              <a:ext uri="{FF2B5EF4-FFF2-40B4-BE49-F238E27FC236}">
                <a16:creationId xmlns:a16="http://schemas.microsoft.com/office/drawing/2014/main" id="{C89B2A3B-CA9C-636C-4483-73754F8EE0A3}"/>
              </a:ext>
            </a:extLst>
          </p:cNvPr>
          <p:cNvPicPr>
            <a:picLocks noGrp="1" noChangeAspect="1"/>
          </p:cNvPicPr>
          <p:nvPr>
            <p:ph idx="1"/>
          </p:nvPr>
        </p:nvPicPr>
        <p:blipFill rotWithShape="1">
          <a:blip r:embed="rId2"/>
          <a:srcRect b="20510"/>
          <a:stretch/>
        </p:blipFill>
        <p:spPr>
          <a:xfrm>
            <a:off x="20" y="1282"/>
            <a:ext cx="12191980" cy="6856718"/>
          </a:xfrm>
          <a:prstGeom prst="rect">
            <a:avLst/>
          </a:prstGeom>
        </p:spPr>
      </p:pic>
      <p:sp>
        <p:nvSpPr>
          <p:cNvPr id="6" name="CaixaDeTexto 5">
            <a:extLst>
              <a:ext uri="{FF2B5EF4-FFF2-40B4-BE49-F238E27FC236}">
                <a16:creationId xmlns:a16="http://schemas.microsoft.com/office/drawing/2014/main" id="{B147DC61-81A9-E804-7822-634309B64D48}"/>
              </a:ext>
            </a:extLst>
          </p:cNvPr>
          <p:cNvSpPr txBox="1"/>
          <p:nvPr/>
        </p:nvSpPr>
        <p:spPr>
          <a:xfrm>
            <a:off x="914400" y="2556933"/>
            <a:ext cx="4995333" cy="1569660"/>
          </a:xfrm>
          <a:prstGeom prst="rect">
            <a:avLst/>
          </a:prstGeom>
          <a:noFill/>
          <a:ln w="28575">
            <a:solidFill>
              <a:schemeClr val="accent2">
                <a:lumMod val="75000"/>
              </a:schemeClr>
            </a:solidFill>
          </a:ln>
        </p:spPr>
        <p:txBody>
          <a:bodyPr wrap="square" rtlCol="0">
            <a:spAutoFit/>
          </a:bodyPr>
          <a:lstStyle/>
          <a:p>
            <a:pPr marL="342900" indent="-342900">
              <a:buFont typeface="Arial" panose="020B0604020202020204" pitchFamily="34" charset="0"/>
              <a:buChar char="•"/>
            </a:pPr>
            <a:r>
              <a:rPr lang="pt-PT" sz="2400" dirty="0"/>
              <a:t>Financiamento para a manutenção</a:t>
            </a:r>
          </a:p>
          <a:p>
            <a:endParaRPr lang="pt-PT" sz="2400" dirty="0"/>
          </a:p>
          <a:p>
            <a:pPr marL="342900" indent="-342900">
              <a:buFont typeface="Arial" panose="020B0604020202020204" pitchFamily="34" charset="0"/>
              <a:buChar char="•"/>
            </a:pPr>
            <a:r>
              <a:rPr lang="pt-PT" sz="2400" dirty="0"/>
              <a:t>Falta de conhecimento</a:t>
            </a:r>
          </a:p>
        </p:txBody>
      </p:sp>
      <p:sp>
        <p:nvSpPr>
          <p:cNvPr id="8" name="CaixaDeTexto 7">
            <a:extLst>
              <a:ext uri="{FF2B5EF4-FFF2-40B4-BE49-F238E27FC236}">
                <a16:creationId xmlns:a16="http://schemas.microsoft.com/office/drawing/2014/main" id="{B4E6D013-74C5-C76D-AA83-891D11CE3C12}"/>
              </a:ext>
            </a:extLst>
          </p:cNvPr>
          <p:cNvSpPr txBox="1"/>
          <p:nvPr/>
        </p:nvSpPr>
        <p:spPr>
          <a:xfrm>
            <a:off x="6282269" y="2562537"/>
            <a:ext cx="5300131" cy="1569660"/>
          </a:xfrm>
          <a:prstGeom prst="rect">
            <a:avLst/>
          </a:prstGeom>
          <a:noFill/>
          <a:ln w="28575">
            <a:solidFill>
              <a:schemeClr val="accent2">
                <a:lumMod val="75000"/>
              </a:schemeClr>
            </a:solidFill>
          </a:ln>
        </p:spPr>
        <p:txBody>
          <a:bodyPr wrap="square" rtlCol="0">
            <a:spAutoFit/>
          </a:bodyPr>
          <a:lstStyle/>
          <a:p>
            <a:pPr marL="342900" indent="-342900">
              <a:buFont typeface="Arial" panose="020B0604020202020204" pitchFamily="34" charset="0"/>
              <a:buChar char="•"/>
            </a:pPr>
            <a:r>
              <a:rPr lang="pt-PT" sz="2400" dirty="0"/>
              <a:t>Formações de construção e manutenção de charcas</a:t>
            </a:r>
          </a:p>
          <a:p>
            <a:pPr marL="342900" indent="-342900">
              <a:buFont typeface="Arial" panose="020B0604020202020204" pitchFamily="34" charset="0"/>
              <a:buChar char="•"/>
            </a:pPr>
            <a:endParaRPr lang="pt-PT" sz="2400" dirty="0"/>
          </a:p>
          <a:p>
            <a:pPr marL="342900" indent="-342900">
              <a:buFont typeface="Arial" panose="020B0604020202020204" pitchFamily="34" charset="0"/>
              <a:buChar char="•"/>
            </a:pPr>
            <a:r>
              <a:rPr lang="pt-PT" sz="2400" dirty="0"/>
              <a:t>Subsídios</a:t>
            </a:r>
          </a:p>
        </p:txBody>
      </p:sp>
      <p:sp>
        <p:nvSpPr>
          <p:cNvPr id="9" name="CaixaDeTexto 8">
            <a:extLst>
              <a:ext uri="{FF2B5EF4-FFF2-40B4-BE49-F238E27FC236}">
                <a16:creationId xmlns:a16="http://schemas.microsoft.com/office/drawing/2014/main" id="{3C06CC2B-BB5A-3417-4054-AE9FEF87867E}"/>
              </a:ext>
            </a:extLst>
          </p:cNvPr>
          <p:cNvSpPr txBox="1"/>
          <p:nvPr/>
        </p:nvSpPr>
        <p:spPr>
          <a:xfrm>
            <a:off x="1930399" y="806687"/>
            <a:ext cx="7699376" cy="523220"/>
          </a:xfrm>
          <a:prstGeom prst="rect">
            <a:avLst/>
          </a:prstGeom>
          <a:noFill/>
        </p:spPr>
        <p:txBody>
          <a:bodyPr wrap="square" rtlCol="0">
            <a:spAutoFit/>
          </a:bodyPr>
          <a:lstStyle/>
          <a:p>
            <a:r>
              <a:rPr lang="pt-PT" sz="2800" b="1" dirty="0"/>
              <a:t>Charca (1); incentivo x (2); educação (3) </a:t>
            </a:r>
          </a:p>
        </p:txBody>
      </p:sp>
      <p:sp>
        <p:nvSpPr>
          <p:cNvPr id="2" name="CaixaDeTexto 1">
            <a:extLst>
              <a:ext uri="{FF2B5EF4-FFF2-40B4-BE49-F238E27FC236}">
                <a16:creationId xmlns:a16="http://schemas.microsoft.com/office/drawing/2014/main" id="{CF64FFA3-0694-0DB2-E77C-EDE57A7A871B}"/>
              </a:ext>
            </a:extLst>
          </p:cNvPr>
          <p:cNvSpPr txBox="1"/>
          <p:nvPr/>
        </p:nvSpPr>
        <p:spPr>
          <a:xfrm>
            <a:off x="328613" y="2871788"/>
            <a:ext cx="585787" cy="584775"/>
          </a:xfrm>
          <a:prstGeom prst="rect">
            <a:avLst/>
          </a:prstGeom>
          <a:noFill/>
        </p:spPr>
        <p:txBody>
          <a:bodyPr wrap="square" rtlCol="0">
            <a:spAutoFit/>
          </a:bodyPr>
          <a:lstStyle/>
          <a:p>
            <a:r>
              <a:rPr lang="pt-PT" sz="3200" b="1" dirty="0"/>
              <a:t>1</a:t>
            </a:r>
          </a:p>
        </p:txBody>
      </p:sp>
      <p:sp>
        <p:nvSpPr>
          <p:cNvPr id="3" name="CaixaDeTexto 2">
            <a:extLst>
              <a:ext uri="{FF2B5EF4-FFF2-40B4-BE49-F238E27FC236}">
                <a16:creationId xmlns:a16="http://schemas.microsoft.com/office/drawing/2014/main" id="{B96677B2-319D-1E2C-A10A-3F785803BEE4}"/>
              </a:ext>
            </a:extLst>
          </p:cNvPr>
          <p:cNvSpPr txBox="1"/>
          <p:nvPr/>
        </p:nvSpPr>
        <p:spPr>
          <a:xfrm>
            <a:off x="328612" y="3908048"/>
            <a:ext cx="585787" cy="584775"/>
          </a:xfrm>
          <a:prstGeom prst="rect">
            <a:avLst/>
          </a:prstGeom>
          <a:noFill/>
        </p:spPr>
        <p:txBody>
          <a:bodyPr wrap="square" rtlCol="0">
            <a:spAutoFit/>
          </a:bodyPr>
          <a:lstStyle/>
          <a:p>
            <a:r>
              <a:rPr lang="pt-PT" sz="3200" b="1" dirty="0"/>
              <a:t>2</a:t>
            </a:r>
          </a:p>
        </p:txBody>
      </p:sp>
      <p:sp>
        <p:nvSpPr>
          <p:cNvPr id="4" name="CaixaDeTexto 3">
            <a:extLst>
              <a:ext uri="{FF2B5EF4-FFF2-40B4-BE49-F238E27FC236}">
                <a16:creationId xmlns:a16="http://schemas.microsoft.com/office/drawing/2014/main" id="{813E3EA7-4916-03BD-2655-36575D192335}"/>
              </a:ext>
            </a:extLst>
          </p:cNvPr>
          <p:cNvSpPr txBox="1"/>
          <p:nvPr/>
        </p:nvSpPr>
        <p:spPr>
          <a:xfrm>
            <a:off x="328611" y="5199909"/>
            <a:ext cx="585787" cy="584775"/>
          </a:xfrm>
          <a:prstGeom prst="rect">
            <a:avLst/>
          </a:prstGeom>
          <a:noFill/>
        </p:spPr>
        <p:txBody>
          <a:bodyPr wrap="square" rtlCol="0">
            <a:spAutoFit/>
          </a:bodyPr>
          <a:lstStyle/>
          <a:p>
            <a:r>
              <a:rPr lang="pt-PT" sz="3200" b="1" dirty="0"/>
              <a:t>3</a:t>
            </a:r>
          </a:p>
        </p:txBody>
      </p:sp>
    </p:spTree>
    <p:extLst>
      <p:ext uri="{BB962C8B-B14F-4D97-AF65-F5344CB8AC3E}">
        <p14:creationId xmlns:p14="http://schemas.microsoft.com/office/powerpoint/2010/main" val="1573611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Posição de Conteúdo 3" descr="Uma imagem com texto, captura de ecrã&#10;&#10;Descrição gerada automaticamente">
            <a:extLst>
              <a:ext uri="{FF2B5EF4-FFF2-40B4-BE49-F238E27FC236}">
                <a16:creationId xmlns:a16="http://schemas.microsoft.com/office/drawing/2014/main" id="{7F887177-0F4E-3642-B110-7D0A8626B102}"/>
              </a:ext>
            </a:extLst>
          </p:cNvPr>
          <p:cNvPicPr>
            <a:picLocks noGrp="1" noChangeAspect="1"/>
          </p:cNvPicPr>
          <p:nvPr>
            <p:ph idx="1"/>
          </p:nvPr>
        </p:nvPicPr>
        <p:blipFill rotWithShape="1">
          <a:blip r:embed="rId2"/>
          <a:srcRect r="425" b="-1"/>
          <a:stretch/>
        </p:blipFill>
        <p:spPr>
          <a:xfrm>
            <a:off x="20" y="1282"/>
            <a:ext cx="12191980" cy="6856718"/>
          </a:xfrm>
          <a:prstGeom prst="rect">
            <a:avLst/>
          </a:prstGeom>
        </p:spPr>
      </p:pic>
    </p:spTree>
    <p:extLst>
      <p:ext uri="{BB962C8B-B14F-4D97-AF65-F5344CB8AC3E}">
        <p14:creationId xmlns:p14="http://schemas.microsoft.com/office/powerpoint/2010/main" val="1796282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7" descr="Uma imagem com texto, captura de ecrã, Tipo de letra, número&#10;&#10;Descrição gerada automaticamente">
            <a:extLst>
              <a:ext uri="{FF2B5EF4-FFF2-40B4-BE49-F238E27FC236}">
                <a16:creationId xmlns:a16="http://schemas.microsoft.com/office/drawing/2014/main" id="{AECD22E5-C55C-E70B-0C5B-8ED47D119C07}"/>
              </a:ext>
            </a:extLst>
          </p:cNvPr>
          <p:cNvPicPr>
            <a:picLocks noChangeAspect="1"/>
          </p:cNvPicPr>
          <p:nvPr/>
        </p:nvPicPr>
        <p:blipFill>
          <a:blip r:embed="rId2"/>
          <a:stretch>
            <a:fillRect/>
          </a:stretch>
        </p:blipFill>
        <p:spPr>
          <a:xfrm>
            <a:off x="338666" y="0"/>
            <a:ext cx="11514668" cy="6864128"/>
          </a:xfrm>
          <a:prstGeom prst="rect">
            <a:avLst/>
          </a:prstGeom>
        </p:spPr>
      </p:pic>
      <p:sp>
        <p:nvSpPr>
          <p:cNvPr id="9" name="CaixaDeTexto 8">
            <a:extLst>
              <a:ext uri="{FF2B5EF4-FFF2-40B4-BE49-F238E27FC236}">
                <a16:creationId xmlns:a16="http://schemas.microsoft.com/office/drawing/2014/main" id="{15E12402-649A-70AF-564F-7603679F9344}"/>
              </a:ext>
            </a:extLst>
          </p:cNvPr>
          <p:cNvSpPr txBox="1"/>
          <p:nvPr/>
        </p:nvSpPr>
        <p:spPr>
          <a:xfrm>
            <a:off x="1979385" y="578087"/>
            <a:ext cx="7164615" cy="523220"/>
          </a:xfrm>
          <a:prstGeom prst="rect">
            <a:avLst/>
          </a:prstGeom>
          <a:noFill/>
        </p:spPr>
        <p:txBody>
          <a:bodyPr wrap="square" rtlCol="0">
            <a:spAutoFit/>
          </a:bodyPr>
          <a:lstStyle/>
          <a:p>
            <a:r>
              <a:rPr lang="pt-PT" sz="2800" b="1" dirty="0"/>
              <a:t>Charca (1); incentivo x (2); educação (3)</a:t>
            </a:r>
          </a:p>
        </p:txBody>
      </p:sp>
      <p:sp>
        <p:nvSpPr>
          <p:cNvPr id="10" name="Oval 9">
            <a:extLst>
              <a:ext uri="{FF2B5EF4-FFF2-40B4-BE49-F238E27FC236}">
                <a16:creationId xmlns:a16="http://schemas.microsoft.com/office/drawing/2014/main" id="{2FC4B495-7771-163E-9EA4-096C6C0261A1}"/>
              </a:ext>
            </a:extLst>
          </p:cNvPr>
          <p:cNvSpPr/>
          <p:nvPr/>
        </p:nvSpPr>
        <p:spPr>
          <a:xfrm>
            <a:off x="3603436" y="3118755"/>
            <a:ext cx="473529" cy="375558"/>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Oval 11">
            <a:extLst>
              <a:ext uri="{FF2B5EF4-FFF2-40B4-BE49-F238E27FC236}">
                <a16:creationId xmlns:a16="http://schemas.microsoft.com/office/drawing/2014/main" id="{DE436096-12B9-394D-542F-3495D36C99A7}"/>
              </a:ext>
            </a:extLst>
          </p:cNvPr>
          <p:cNvSpPr/>
          <p:nvPr/>
        </p:nvSpPr>
        <p:spPr>
          <a:xfrm>
            <a:off x="4469514" y="1851233"/>
            <a:ext cx="473529" cy="375558"/>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C5674298-D914-424E-B0CA-3A48DEAD0110}"/>
              </a:ext>
            </a:extLst>
          </p:cNvPr>
          <p:cNvSpPr txBox="1"/>
          <p:nvPr/>
        </p:nvSpPr>
        <p:spPr>
          <a:xfrm>
            <a:off x="6556917" y="3147747"/>
            <a:ext cx="4666532" cy="338554"/>
          </a:xfrm>
          <a:prstGeom prst="rect">
            <a:avLst/>
          </a:prstGeom>
          <a:noFill/>
          <a:ln w="28575">
            <a:solidFill>
              <a:schemeClr val="accent2">
                <a:lumMod val="75000"/>
              </a:schemeClr>
            </a:solidFill>
          </a:ln>
        </p:spPr>
        <p:txBody>
          <a:bodyPr wrap="square" rtlCol="0">
            <a:spAutoFit/>
          </a:bodyPr>
          <a:lstStyle/>
          <a:p>
            <a:pPr marL="342900" indent="-342900">
              <a:buFont typeface="Arial" panose="020B0604020202020204" pitchFamily="34" charset="0"/>
              <a:buChar char="•"/>
            </a:pPr>
            <a:r>
              <a:rPr lang="pt-PT" sz="1600" dirty="0"/>
              <a:t>Refúgios para a biodiversidade</a:t>
            </a:r>
          </a:p>
        </p:txBody>
      </p:sp>
      <p:sp>
        <p:nvSpPr>
          <p:cNvPr id="2" name="CaixaDeTexto 1">
            <a:extLst>
              <a:ext uri="{FF2B5EF4-FFF2-40B4-BE49-F238E27FC236}">
                <a16:creationId xmlns:a16="http://schemas.microsoft.com/office/drawing/2014/main" id="{9E9FCAE0-779C-6C5A-3895-F7E46E12E226}"/>
              </a:ext>
            </a:extLst>
          </p:cNvPr>
          <p:cNvSpPr txBox="1"/>
          <p:nvPr/>
        </p:nvSpPr>
        <p:spPr>
          <a:xfrm>
            <a:off x="3533250" y="2776662"/>
            <a:ext cx="936264" cy="400110"/>
          </a:xfrm>
          <a:prstGeom prst="rect">
            <a:avLst/>
          </a:prstGeom>
          <a:noFill/>
        </p:spPr>
        <p:txBody>
          <a:bodyPr wrap="square" rtlCol="0">
            <a:spAutoFit/>
          </a:bodyPr>
          <a:lstStyle/>
          <a:p>
            <a:r>
              <a:rPr lang="pt-PT" sz="2000" dirty="0">
                <a:solidFill>
                  <a:srgbClr val="FF0000"/>
                </a:solidFill>
              </a:rPr>
              <a:t>1, 2</a:t>
            </a:r>
          </a:p>
        </p:txBody>
      </p:sp>
      <p:sp>
        <p:nvSpPr>
          <p:cNvPr id="3" name="CaixaDeTexto 2">
            <a:extLst>
              <a:ext uri="{FF2B5EF4-FFF2-40B4-BE49-F238E27FC236}">
                <a16:creationId xmlns:a16="http://schemas.microsoft.com/office/drawing/2014/main" id="{CD8366D8-3044-9A2F-BBB6-9BD28BFE97CB}"/>
              </a:ext>
            </a:extLst>
          </p:cNvPr>
          <p:cNvSpPr txBox="1"/>
          <p:nvPr/>
        </p:nvSpPr>
        <p:spPr>
          <a:xfrm>
            <a:off x="6031633" y="3300534"/>
            <a:ext cx="936264" cy="400110"/>
          </a:xfrm>
          <a:prstGeom prst="rect">
            <a:avLst/>
          </a:prstGeom>
          <a:noFill/>
        </p:spPr>
        <p:txBody>
          <a:bodyPr wrap="square" rtlCol="0">
            <a:spAutoFit/>
          </a:bodyPr>
          <a:lstStyle/>
          <a:p>
            <a:r>
              <a:rPr lang="pt-PT" sz="2000" b="1" dirty="0">
                <a:solidFill>
                  <a:srgbClr val="FF0000"/>
                </a:solidFill>
              </a:rPr>
              <a:t>1, 2</a:t>
            </a:r>
          </a:p>
        </p:txBody>
      </p:sp>
    </p:spTree>
    <p:extLst>
      <p:ext uri="{BB962C8B-B14F-4D97-AF65-F5344CB8AC3E}">
        <p14:creationId xmlns:p14="http://schemas.microsoft.com/office/powerpoint/2010/main" val="3428049093"/>
      </p:ext>
    </p:extLst>
  </p:cSld>
  <p:clrMapOvr>
    <a:masterClrMapping/>
  </p:clrMapOvr>
</p:sld>
</file>

<file path=ppt/theme/theme1.xml><?xml version="1.0" encoding="utf-8"?>
<a:theme xmlns:a="http://schemas.openxmlformats.org/drawingml/2006/main" name="BrushVTI">
  <a:themeElements>
    <a:clrScheme name="AnalogousFromRegularSeedRightStep">
      <a:dk1>
        <a:srgbClr val="000000"/>
      </a:dk1>
      <a:lt1>
        <a:srgbClr val="FFFFFF"/>
      </a:lt1>
      <a:dk2>
        <a:srgbClr val="412724"/>
      </a:dk2>
      <a:lt2>
        <a:srgbClr val="E2E8E4"/>
      </a:lt2>
      <a:accent1>
        <a:srgbClr val="D739AE"/>
      </a:accent1>
      <a:accent2>
        <a:srgbClr val="C5275A"/>
      </a:accent2>
      <a:accent3>
        <a:srgbClr val="D74839"/>
      </a:accent3>
      <a:accent4>
        <a:srgbClr val="C57827"/>
      </a:accent4>
      <a:accent5>
        <a:srgbClr val="B0A72F"/>
      </a:accent5>
      <a:accent6>
        <a:srgbClr val="81B223"/>
      </a:accent6>
      <a:hlink>
        <a:srgbClr val="31944B"/>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9A047C5273CF84EBAF14E4C8AE7C0C8" ma:contentTypeVersion="17" ma:contentTypeDescription="Criar um novo documento." ma:contentTypeScope="" ma:versionID="fd983744e4734ef3f919f7b528410948">
  <xsd:schema xmlns:xsd="http://www.w3.org/2001/XMLSchema" xmlns:xs="http://www.w3.org/2001/XMLSchema" xmlns:p="http://schemas.microsoft.com/office/2006/metadata/properties" xmlns:ns2="4b617e2e-c8e0-40d4-bdb0-fd929331b5b1" xmlns:ns3="b8906c08-a2bb-45e2-b808-cae78925ac35" targetNamespace="http://schemas.microsoft.com/office/2006/metadata/properties" ma:root="true" ma:fieldsID="45f7944d786b065a38f278b115e9616b" ns2:_="" ns3:_="">
    <xsd:import namespace="4b617e2e-c8e0-40d4-bdb0-fd929331b5b1"/>
    <xsd:import namespace="b8906c08-a2bb-45e2-b808-cae78925ac35"/>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3:SharedWithUsers" minOccurs="0"/>
                <xsd:element ref="ns3:SharedWithDetails" minOccurs="0"/>
                <xsd:element ref="ns2:MediaLengthInSeconds"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17e2e-c8e0-40d4-bdb0-fd929331b5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Etiquetas de Imagem" ma:readOnly="false" ma:fieldId="{5cf76f15-5ced-4ddc-b409-7134ff3c332f}" ma:taxonomyMulti="true" ma:sspId="356c12fd-eed1-4216-b350-4dbda074ec7f"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8906c08-a2bb-45e2-b808-cae78925ac35"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16d724f4-e115-43ca-8c37-35d7c31ee655}" ma:internalName="TaxCatchAll" ma:showField="CatchAllData" ma:web="b8906c08-a2bb-45e2-b808-cae78925ac35">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Detalhes de Partilhado Com"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8906c08-a2bb-45e2-b808-cae78925ac35" xsi:nil="true"/>
    <lcf76f155ced4ddcb4097134ff3c332f xmlns="4b617e2e-c8e0-40d4-bdb0-fd929331b5b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009FA5A-FAF1-407C-BA05-07A3EAF3144D}"/>
</file>

<file path=customXml/itemProps2.xml><?xml version="1.0" encoding="utf-8"?>
<ds:datastoreItem xmlns:ds="http://schemas.openxmlformats.org/officeDocument/2006/customXml" ds:itemID="{BF89A9AF-EBEB-40D4-9520-050295108230}"/>
</file>

<file path=customXml/itemProps3.xml><?xml version="1.0" encoding="utf-8"?>
<ds:datastoreItem xmlns:ds="http://schemas.openxmlformats.org/officeDocument/2006/customXml" ds:itemID="{A25ED5DC-347C-43E4-BDB8-6852A6609A99}"/>
</file>

<file path=docProps/app.xml><?xml version="1.0" encoding="utf-8"?>
<Properties xmlns="http://schemas.openxmlformats.org/officeDocument/2006/extended-properties" xmlns:vt="http://schemas.openxmlformats.org/officeDocument/2006/docPropsVTypes">
  <TotalTime>684</TotalTime>
  <Words>497</Words>
  <Application>Microsoft Macintosh PowerPoint</Application>
  <PresentationFormat>Ecrã Panorâmico</PresentationFormat>
  <Paragraphs>84</Paragraphs>
  <Slides>10</Slides>
  <Notes>5</Notes>
  <HiddenSlides>0</HiddenSlides>
  <MMClips>0</MMClips>
  <ScaleCrop>false</ScaleCrop>
  <HeadingPairs>
    <vt:vector size="6" baseType="variant">
      <vt:variant>
        <vt:lpstr>Tipos de letra usados</vt:lpstr>
      </vt:variant>
      <vt:variant>
        <vt:i4>4</vt:i4>
      </vt:variant>
      <vt:variant>
        <vt:lpstr>Tema</vt:lpstr>
      </vt:variant>
      <vt:variant>
        <vt:i4>1</vt:i4>
      </vt:variant>
      <vt:variant>
        <vt:lpstr>Títulos dos diapositivos</vt:lpstr>
      </vt:variant>
      <vt:variant>
        <vt:i4>10</vt:i4>
      </vt:variant>
    </vt:vector>
  </HeadingPairs>
  <TitlesOfParts>
    <vt:vector size="15" baseType="lpstr">
      <vt:lpstr>Cy Grotesk Key</vt:lpstr>
      <vt:lpstr>Arial</vt:lpstr>
      <vt:lpstr>Century Gothic</vt:lpstr>
      <vt:lpstr>Calibri</vt:lpstr>
      <vt:lpstr>BrushVTI</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Irene Perez Ramirez</dc:creator>
  <cp:lastModifiedBy>Jessica Sofia Pereira Loureiro</cp:lastModifiedBy>
  <cp:revision>5</cp:revision>
  <dcterms:created xsi:type="dcterms:W3CDTF">2024-01-16T16:54:22Z</dcterms:created>
  <dcterms:modified xsi:type="dcterms:W3CDTF">2024-01-19T22:16:23Z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0x01010029A047C5273CF84EBAF14E4C8AE7C0C8</vt:lpwstr>
  </property>
</Properties>
</file>